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0"/>
  </p:notesMasterIdLst>
  <p:sldIdLst>
    <p:sldId id="289" r:id="rId2"/>
    <p:sldId id="256" r:id="rId3"/>
    <p:sldId id="314" r:id="rId4"/>
    <p:sldId id="257" r:id="rId5"/>
    <p:sldId id="290" r:id="rId6"/>
    <p:sldId id="291" r:id="rId7"/>
    <p:sldId id="292" r:id="rId8"/>
    <p:sldId id="300" r:id="rId9"/>
    <p:sldId id="293" r:id="rId10"/>
    <p:sldId id="294" r:id="rId11"/>
    <p:sldId id="295" r:id="rId12"/>
    <p:sldId id="301" r:id="rId13"/>
    <p:sldId id="296" r:id="rId14"/>
    <p:sldId id="297" r:id="rId15"/>
    <p:sldId id="303" r:id="rId16"/>
    <p:sldId id="304" r:id="rId17"/>
    <p:sldId id="305" r:id="rId18"/>
    <p:sldId id="306" r:id="rId19"/>
    <p:sldId id="307" r:id="rId20"/>
    <p:sldId id="308" r:id="rId21"/>
    <p:sldId id="309" r:id="rId22"/>
    <p:sldId id="310" r:id="rId23"/>
    <p:sldId id="312" r:id="rId24"/>
    <p:sldId id="311" r:id="rId25"/>
    <p:sldId id="302" r:id="rId26"/>
    <p:sldId id="299" r:id="rId27"/>
    <p:sldId id="313" r:id="rId28"/>
    <p:sldId id="298" r:id="rId29"/>
  </p:sldIdLst>
  <p:sldSz cx="24384000" cy="13716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990000"/>
    <a:srgbClr val="FFFFCC"/>
    <a:srgbClr val="FFFF66"/>
    <a:srgbClr val="CCFF66"/>
    <a:srgbClr val="FF5050"/>
    <a:srgbClr val="FF3300"/>
    <a:srgbClr val="AC5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76471" autoAdjust="0"/>
  </p:normalViewPr>
  <p:slideViewPr>
    <p:cSldViewPr snapToGrid="0">
      <p:cViewPr varScale="1">
        <p:scale>
          <a:sx n="44" d="100"/>
          <a:sy n="44" d="100"/>
        </p:scale>
        <p:origin x="12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Lin" userId="62a382a3d6b40915" providerId="LiveId" clId="{3AAA3FCE-76E8-46EF-A18B-9E221B886155}"/>
    <pc:docChg chg="undo custSel addSld delSld modSld sldOrd modMainMaster modNotesMaster">
      <pc:chgData name="Jack Lin" userId="62a382a3d6b40915" providerId="LiveId" clId="{3AAA3FCE-76E8-46EF-A18B-9E221B886155}" dt="2022-01-06T06:51:00.875" v="4482" actId="20577"/>
      <pc:docMkLst>
        <pc:docMk/>
      </pc:docMkLst>
      <pc:sldChg chg="addSp delSp modSp mod modClrScheme chgLayout">
        <pc:chgData name="Jack Lin" userId="62a382a3d6b40915" providerId="LiveId" clId="{3AAA3FCE-76E8-46EF-A18B-9E221B886155}" dt="2022-01-06T01:13:30.252" v="4379"/>
        <pc:sldMkLst>
          <pc:docMk/>
          <pc:sldMk cId="765078816" sldId="256"/>
        </pc:sldMkLst>
        <pc:spChg chg="del mod ord">
          <ac:chgData name="Jack Lin" userId="62a382a3d6b40915" providerId="LiveId" clId="{3AAA3FCE-76E8-46EF-A18B-9E221B886155}" dt="2022-01-03T08:33:50.894" v="0" actId="700"/>
          <ac:spMkLst>
            <pc:docMk/>
            <pc:sldMk cId="765078816" sldId="256"/>
            <ac:spMk id="2" creationId="{29363481-F631-4621-9A37-C383A7ABE782}"/>
          </ac:spMkLst>
        </pc:spChg>
        <pc:spChg chg="del mod ord">
          <ac:chgData name="Jack Lin" userId="62a382a3d6b40915" providerId="LiveId" clId="{3AAA3FCE-76E8-46EF-A18B-9E221B886155}" dt="2022-01-03T08:33:50.894" v="0" actId="700"/>
          <ac:spMkLst>
            <pc:docMk/>
            <pc:sldMk cId="765078816" sldId="256"/>
            <ac:spMk id="3" creationId="{8D4D005E-FD45-4A9E-8032-4BF221451FCA}"/>
          </ac:spMkLst>
        </pc:spChg>
        <pc:spChg chg="add mod ord">
          <ac:chgData name="Jack Lin" userId="62a382a3d6b40915" providerId="LiveId" clId="{3AAA3FCE-76E8-46EF-A18B-9E221B886155}" dt="2022-01-03T08:46:16.284" v="206" actId="20577"/>
          <ac:spMkLst>
            <pc:docMk/>
            <pc:sldMk cId="765078816" sldId="256"/>
            <ac:spMk id="4" creationId="{73D71A5A-2B2E-49A5-903D-4FFB8307A2AA}"/>
          </ac:spMkLst>
        </pc:spChg>
        <pc:spChg chg="add mod ord">
          <ac:chgData name="Jack Lin" userId="62a382a3d6b40915" providerId="LiveId" clId="{3AAA3FCE-76E8-46EF-A18B-9E221B886155}" dt="2022-01-06T01:13:30.252" v="4379"/>
          <ac:spMkLst>
            <pc:docMk/>
            <pc:sldMk cId="765078816" sldId="256"/>
            <ac:spMk id="5" creationId="{4314C0A1-368F-403A-B8A8-8389BB323472}"/>
          </ac:spMkLst>
        </pc:spChg>
        <pc:spChg chg="mod">
          <ac:chgData name="Jack Lin" userId="62a382a3d6b40915" providerId="LiveId" clId="{3AAA3FCE-76E8-46EF-A18B-9E221B886155}" dt="2022-01-03T08:34:03.563" v="1"/>
          <ac:spMkLst>
            <pc:docMk/>
            <pc:sldMk cId="765078816" sldId="256"/>
            <ac:spMk id="7" creationId="{59E11AD0-C255-4496-A4FE-A4E14EC3E61C}"/>
          </ac:spMkLst>
        </pc:spChg>
        <pc:spChg chg="mod">
          <ac:chgData name="Jack Lin" userId="62a382a3d6b40915" providerId="LiveId" clId="{3AAA3FCE-76E8-46EF-A18B-9E221B886155}" dt="2022-01-03T08:34:03.563" v="1"/>
          <ac:spMkLst>
            <pc:docMk/>
            <pc:sldMk cId="765078816" sldId="256"/>
            <ac:spMk id="8" creationId="{04802911-A465-4BED-9B3D-A2A17F721E75}"/>
          </ac:spMkLst>
        </pc:spChg>
        <pc:spChg chg="mod">
          <ac:chgData name="Jack Lin" userId="62a382a3d6b40915" providerId="LiveId" clId="{3AAA3FCE-76E8-46EF-A18B-9E221B886155}" dt="2022-01-03T08:34:03.563" v="1"/>
          <ac:spMkLst>
            <pc:docMk/>
            <pc:sldMk cId="765078816" sldId="256"/>
            <ac:spMk id="9" creationId="{0095A663-D667-448A-8818-24F569DA275B}"/>
          </ac:spMkLst>
        </pc:spChg>
        <pc:spChg chg="mod">
          <ac:chgData name="Jack Lin" userId="62a382a3d6b40915" providerId="LiveId" clId="{3AAA3FCE-76E8-46EF-A18B-9E221B886155}" dt="2022-01-03T08:34:03.563" v="1"/>
          <ac:spMkLst>
            <pc:docMk/>
            <pc:sldMk cId="765078816" sldId="256"/>
            <ac:spMk id="10" creationId="{AD60251A-A33A-49C2-B846-CEC092DAE9DD}"/>
          </ac:spMkLst>
        </pc:spChg>
        <pc:spChg chg="mod">
          <ac:chgData name="Jack Lin" userId="62a382a3d6b40915" providerId="LiveId" clId="{3AAA3FCE-76E8-46EF-A18B-9E221B886155}" dt="2022-01-03T08:34:03.563" v="1"/>
          <ac:spMkLst>
            <pc:docMk/>
            <pc:sldMk cId="765078816" sldId="256"/>
            <ac:spMk id="11" creationId="{E7FF708B-7B54-4B4E-B7A6-66F9CAED0022}"/>
          </ac:spMkLst>
        </pc:spChg>
        <pc:spChg chg="mod">
          <ac:chgData name="Jack Lin" userId="62a382a3d6b40915" providerId="LiveId" clId="{3AAA3FCE-76E8-46EF-A18B-9E221B886155}" dt="2022-01-03T08:34:03.563" v="1"/>
          <ac:spMkLst>
            <pc:docMk/>
            <pc:sldMk cId="765078816" sldId="256"/>
            <ac:spMk id="12" creationId="{9EFC2BFC-95AA-45D2-BA26-F4281E2E7445}"/>
          </ac:spMkLst>
        </pc:spChg>
        <pc:spChg chg="mod">
          <ac:chgData name="Jack Lin" userId="62a382a3d6b40915" providerId="LiveId" clId="{3AAA3FCE-76E8-46EF-A18B-9E221B886155}" dt="2022-01-03T08:34:03.563" v="1"/>
          <ac:spMkLst>
            <pc:docMk/>
            <pc:sldMk cId="765078816" sldId="256"/>
            <ac:spMk id="13" creationId="{889D46B8-1255-4F24-B2F9-F1C2E0988097}"/>
          </ac:spMkLst>
        </pc:spChg>
        <pc:spChg chg="mod">
          <ac:chgData name="Jack Lin" userId="62a382a3d6b40915" providerId="LiveId" clId="{3AAA3FCE-76E8-46EF-A18B-9E221B886155}" dt="2022-01-03T08:34:03.563" v="1"/>
          <ac:spMkLst>
            <pc:docMk/>
            <pc:sldMk cId="765078816" sldId="256"/>
            <ac:spMk id="14" creationId="{03358DBD-992B-43BB-981A-EA6943DA69A6}"/>
          </ac:spMkLst>
        </pc:spChg>
        <pc:spChg chg="mod">
          <ac:chgData name="Jack Lin" userId="62a382a3d6b40915" providerId="LiveId" clId="{3AAA3FCE-76E8-46EF-A18B-9E221B886155}" dt="2022-01-03T08:34:03.563" v="1"/>
          <ac:spMkLst>
            <pc:docMk/>
            <pc:sldMk cId="765078816" sldId="256"/>
            <ac:spMk id="15" creationId="{1104BCDF-D3F1-4611-A0DC-0FE8D4D9AFA0}"/>
          </ac:spMkLst>
        </pc:spChg>
        <pc:spChg chg="mod">
          <ac:chgData name="Jack Lin" userId="62a382a3d6b40915" providerId="LiveId" clId="{3AAA3FCE-76E8-46EF-A18B-9E221B886155}" dt="2022-01-03T08:34:08.368" v="3"/>
          <ac:spMkLst>
            <pc:docMk/>
            <pc:sldMk cId="765078816" sldId="256"/>
            <ac:spMk id="18" creationId="{9E97907B-67F8-489B-84FF-01E93CEBE71B}"/>
          </ac:spMkLst>
        </pc:spChg>
        <pc:spChg chg="mod">
          <ac:chgData name="Jack Lin" userId="62a382a3d6b40915" providerId="LiveId" clId="{3AAA3FCE-76E8-46EF-A18B-9E221B886155}" dt="2022-01-03T08:34:08.368" v="3"/>
          <ac:spMkLst>
            <pc:docMk/>
            <pc:sldMk cId="765078816" sldId="256"/>
            <ac:spMk id="19" creationId="{8C24158F-416D-4580-8EE5-7A7BC499A136}"/>
          </ac:spMkLst>
        </pc:spChg>
        <pc:spChg chg="mod">
          <ac:chgData name="Jack Lin" userId="62a382a3d6b40915" providerId="LiveId" clId="{3AAA3FCE-76E8-46EF-A18B-9E221B886155}" dt="2022-01-03T08:34:08.368" v="3"/>
          <ac:spMkLst>
            <pc:docMk/>
            <pc:sldMk cId="765078816" sldId="256"/>
            <ac:spMk id="20" creationId="{79EB6A41-75DB-4FED-B889-398C03B89764}"/>
          </ac:spMkLst>
        </pc:spChg>
        <pc:spChg chg="mod">
          <ac:chgData name="Jack Lin" userId="62a382a3d6b40915" providerId="LiveId" clId="{3AAA3FCE-76E8-46EF-A18B-9E221B886155}" dt="2022-01-03T08:34:08.368" v="3"/>
          <ac:spMkLst>
            <pc:docMk/>
            <pc:sldMk cId="765078816" sldId="256"/>
            <ac:spMk id="21" creationId="{E0E54FDA-FCC9-4506-8E79-AE8C92739948}"/>
          </ac:spMkLst>
        </pc:spChg>
        <pc:spChg chg="mod">
          <ac:chgData name="Jack Lin" userId="62a382a3d6b40915" providerId="LiveId" clId="{3AAA3FCE-76E8-46EF-A18B-9E221B886155}" dt="2022-01-03T08:34:08.368" v="3"/>
          <ac:spMkLst>
            <pc:docMk/>
            <pc:sldMk cId="765078816" sldId="256"/>
            <ac:spMk id="22" creationId="{26B9DE25-F095-4807-9DE8-2099A0B3598F}"/>
          </ac:spMkLst>
        </pc:spChg>
        <pc:spChg chg="mod">
          <ac:chgData name="Jack Lin" userId="62a382a3d6b40915" providerId="LiveId" clId="{3AAA3FCE-76E8-46EF-A18B-9E221B886155}" dt="2022-01-03T08:34:08.368" v="3"/>
          <ac:spMkLst>
            <pc:docMk/>
            <pc:sldMk cId="765078816" sldId="256"/>
            <ac:spMk id="23" creationId="{2F32DD6E-F73B-45CC-99CD-25A9D87A1E46}"/>
          </ac:spMkLst>
        </pc:spChg>
        <pc:spChg chg="mod">
          <ac:chgData name="Jack Lin" userId="62a382a3d6b40915" providerId="LiveId" clId="{3AAA3FCE-76E8-46EF-A18B-9E221B886155}" dt="2022-01-03T08:34:08.368" v="3"/>
          <ac:spMkLst>
            <pc:docMk/>
            <pc:sldMk cId="765078816" sldId="256"/>
            <ac:spMk id="24" creationId="{84326891-2EAC-47CE-8B6C-7F141C1393FC}"/>
          </ac:spMkLst>
        </pc:spChg>
        <pc:spChg chg="mod">
          <ac:chgData name="Jack Lin" userId="62a382a3d6b40915" providerId="LiveId" clId="{3AAA3FCE-76E8-46EF-A18B-9E221B886155}" dt="2022-01-03T08:34:08.368" v="3"/>
          <ac:spMkLst>
            <pc:docMk/>
            <pc:sldMk cId="765078816" sldId="256"/>
            <ac:spMk id="25" creationId="{EAAD3B52-7CF1-4BB5-8B83-95FD5EA1A906}"/>
          </ac:spMkLst>
        </pc:spChg>
        <pc:spChg chg="mod">
          <ac:chgData name="Jack Lin" userId="62a382a3d6b40915" providerId="LiveId" clId="{3AAA3FCE-76E8-46EF-A18B-9E221B886155}" dt="2022-01-03T08:34:08.368" v="3"/>
          <ac:spMkLst>
            <pc:docMk/>
            <pc:sldMk cId="765078816" sldId="256"/>
            <ac:spMk id="26" creationId="{9212A726-19A2-44BB-A3CB-0F544A6BEE9E}"/>
          </ac:spMkLst>
        </pc:spChg>
        <pc:spChg chg="mod">
          <ac:chgData name="Jack Lin" userId="62a382a3d6b40915" providerId="LiveId" clId="{3AAA3FCE-76E8-46EF-A18B-9E221B886155}" dt="2022-01-03T08:34:21.386" v="5"/>
          <ac:spMkLst>
            <pc:docMk/>
            <pc:sldMk cId="765078816" sldId="256"/>
            <ac:spMk id="29" creationId="{04F37F35-DDEB-4BA5-BDFA-E1F140C459FD}"/>
          </ac:spMkLst>
        </pc:spChg>
        <pc:spChg chg="mod">
          <ac:chgData name="Jack Lin" userId="62a382a3d6b40915" providerId="LiveId" clId="{3AAA3FCE-76E8-46EF-A18B-9E221B886155}" dt="2022-01-03T08:34:21.386" v="5"/>
          <ac:spMkLst>
            <pc:docMk/>
            <pc:sldMk cId="765078816" sldId="256"/>
            <ac:spMk id="30" creationId="{70798489-3A10-48C3-92E6-5E2D14BD36C5}"/>
          </ac:spMkLst>
        </pc:spChg>
        <pc:spChg chg="mod">
          <ac:chgData name="Jack Lin" userId="62a382a3d6b40915" providerId="LiveId" clId="{3AAA3FCE-76E8-46EF-A18B-9E221B886155}" dt="2022-01-03T08:34:21.386" v="5"/>
          <ac:spMkLst>
            <pc:docMk/>
            <pc:sldMk cId="765078816" sldId="256"/>
            <ac:spMk id="31" creationId="{68DAD93F-7815-4AFC-8359-21EF6AD2A9BB}"/>
          </ac:spMkLst>
        </pc:spChg>
        <pc:spChg chg="mod">
          <ac:chgData name="Jack Lin" userId="62a382a3d6b40915" providerId="LiveId" clId="{3AAA3FCE-76E8-46EF-A18B-9E221B886155}" dt="2022-01-03T08:34:21.386" v="5"/>
          <ac:spMkLst>
            <pc:docMk/>
            <pc:sldMk cId="765078816" sldId="256"/>
            <ac:spMk id="32" creationId="{E4D0A27E-C8EB-458D-918A-B6413FA00B64}"/>
          </ac:spMkLst>
        </pc:spChg>
        <pc:spChg chg="mod">
          <ac:chgData name="Jack Lin" userId="62a382a3d6b40915" providerId="LiveId" clId="{3AAA3FCE-76E8-46EF-A18B-9E221B886155}" dt="2022-01-03T08:34:21.386" v="5"/>
          <ac:spMkLst>
            <pc:docMk/>
            <pc:sldMk cId="765078816" sldId="256"/>
            <ac:spMk id="33" creationId="{258A5FED-A07D-4CD7-B85C-B5C9E64B8BD0}"/>
          </ac:spMkLst>
        </pc:spChg>
        <pc:spChg chg="mod">
          <ac:chgData name="Jack Lin" userId="62a382a3d6b40915" providerId="LiveId" clId="{3AAA3FCE-76E8-46EF-A18B-9E221B886155}" dt="2022-01-03T08:34:21.386" v="5"/>
          <ac:spMkLst>
            <pc:docMk/>
            <pc:sldMk cId="765078816" sldId="256"/>
            <ac:spMk id="34" creationId="{2A8F8716-2557-4246-9307-1BE86B899764}"/>
          </ac:spMkLst>
        </pc:spChg>
        <pc:spChg chg="mod">
          <ac:chgData name="Jack Lin" userId="62a382a3d6b40915" providerId="LiveId" clId="{3AAA3FCE-76E8-46EF-A18B-9E221B886155}" dt="2022-01-03T08:34:21.386" v="5"/>
          <ac:spMkLst>
            <pc:docMk/>
            <pc:sldMk cId="765078816" sldId="256"/>
            <ac:spMk id="35" creationId="{934B7143-74BA-4E8A-BD7B-5F2F3977C878}"/>
          </ac:spMkLst>
        </pc:spChg>
        <pc:spChg chg="mod">
          <ac:chgData name="Jack Lin" userId="62a382a3d6b40915" providerId="LiveId" clId="{3AAA3FCE-76E8-46EF-A18B-9E221B886155}" dt="2022-01-03T08:34:21.386" v="5"/>
          <ac:spMkLst>
            <pc:docMk/>
            <pc:sldMk cId="765078816" sldId="256"/>
            <ac:spMk id="36" creationId="{09E440A1-1894-43FA-BFF8-4C6001AF8D57}"/>
          </ac:spMkLst>
        </pc:spChg>
        <pc:spChg chg="mod">
          <ac:chgData name="Jack Lin" userId="62a382a3d6b40915" providerId="LiveId" clId="{3AAA3FCE-76E8-46EF-A18B-9E221B886155}" dt="2022-01-03T08:34:21.386" v="5"/>
          <ac:spMkLst>
            <pc:docMk/>
            <pc:sldMk cId="765078816" sldId="256"/>
            <ac:spMk id="37" creationId="{019B61B2-7E94-43D7-81E4-9BE4E3DB0C4D}"/>
          </ac:spMkLst>
        </pc:spChg>
        <pc:grpChg chg="add del mod">
          <ac:chgData name="Jack Lin" userId="62a382a3d6b40915" providerId="LiveId" clId="{3AAA3FCE-76E8-46EF-A18B-9E221B886155}" dt="2022-01-03T08:34:06.535" v="2"/>
          <ac:grpSpMkLst>
            <pc:docMk/>
            <pc:sldMk cId="765078816" sldId="256"/>
            <ac:grpSpMk id="6" creationId="{7A23BBA6-4775-4D82-A1B0-33FB9EEF9B23}"/>
          </ac:grpSpMkLst>
        </pc:grpChg>
        <pc:grpChg chg="add del mod">
          <ac:chgData name="Jack Lin" userId="62a382a3d6b40915" providerId="LiveId" clId="{3AAA3FCE-76E8-46EF-A18B-9E221B886155}" dt="2022-01-03T08:34:09.919" v="4"/>
          <ac:grpSpMkLst>
            <pc:docMk/>
            <pc:sldMk cId="765078816" sldId="256"/>
            <ac:grpSpMk id="17" creationId="{C57338B9-A9DC-4195-8A62-73E3C36BA591}"/>
          </ac:grpSpMkLst>
        </pc:grpChg>
        <pc:grpChg chg="add del mod">
          <ac:chgData name="Jack Lin" userId="62a382a3d6b40915" providerId="LiveId" clId="{3AAA3FCE-76E8-46EF-A18B-9E221B886155}" dt="2022-01-03T08:34:37.309" v="12"/>
          <ac:grpSpMkLst>
            <pc:docMk/>
            <pc:sldMk cId="765078816" sldId="256"/>
            <ac:grpSpMk id="28" creationId="{DBD5791C-373D-40E4-BAF7-6D34AC059373}"/>
          </ac:grpSpMkLst>
        </pc:grpChg>
        <pc:picChg chg="add del mod">
          <ac:chgData name="Jack Lin" userId="62a382a3d6b40915" providerId="LiveId" clId="{3AAA3FCE-76E8-46EF-A18B-9E221B886155}" dt="2022-01-03T08:34:06.535" v="2"/>
          <ac:picMkLst>
            <pc:docMk/>
            <pc:sldMk cId="765078816" sldId="256"/>
            <ac:picMk id="16" creationId="{A916E19E-CAC0-43EF-BF67-92407E9EBF8E}"/>
          </ac:picMkLst>
        </pc:picChg>
        <pc:picChg chg="add del mod">
          <ac:chgData name="Jack Lin" userId="62a382a3d6b40915" providerId="LiveId" clId="{3AAA3FCE-76E8-46EF-A18B-9E221B886155}" dt="2022-01-03T08:34:09.919" v="4"/>
          <ac:picMkLst>
            <pc:docMk/>
            <pc:sldMk cId="765078816" sldId="256"/>
            <ac:picMk id="27" creationId="{BAC5881A-1EC7-43FF-9CAB-318E55C0EE4C}"/>
          </ac:picMkLst>
        </pc:picChg>
        <pc:picChg chg="add del mod">
          <ac:chgData name="Jack Lin" userId="62a382a3d6b40915" providerId="LiveId" clId="{3AAA3FCE-76E8-46EF-A18B-9E221B886155}" dt="2022-01-03T08:34:37.309" v="12"/>
          <ac:picMkLst>
            <pc:docMk/>
            <pc:sldMk cId="765078816" sldId="256"/>
            <ac:picMk id="38" creationId="{BA537B74-ED29-4FA3-B582-228B5FA809F9}"/>
          </ac:picMkLst>
        </pc:picChg>
      </pc:sldChg>
      <pc:sldChg chg="addSp modSp mod">
        <pc:chgData name="Jack Lin" userId="62a382a3d6b40915" providerId="LiveId" clId="{3AAA3FCE-76E8-46EF-A18B-9E221B886155}" dt="2022-01-04T09:43:11.432" v="1812" actId="1037"/>
        <pc:sldMkLst>
          <pc:docMk/>
          <pc:sldMk cId="2982913849" sldId="257"/>
        </pc:sldMkLst>
        <pc:spChg chg="mod">
          <ac:chgData name="Jack Lin" userId="62a382a3d6b40915" providerId="LiveId" clId="{3AAA3FCE-76E8-46EF-A18B-9E221B886155}" dt="2022-01-04T07:13:30.822" v="1668" actId="6549"/>
          <ac:spMkLst>
            <pc:docMk/>
            <pc:sldMk cId="2982913849" sldId="257"/>
            <ac:spMk id="2" creationId="{E05BDC68-252E-4D6C-948C-10F9E7364EDF}"/>
          </ac:spMkLst>
        </pc:spChg>
        <pc:spChg chg="mod">
          <ac:chgData name="Jack Lin" userId="62a382a3d6b40915" providerId="LiveId" clId="{3AAA3FCE-76E8-46EF-A18B-9E221B886155}" dt="2022-01-04T09:42:57.594" v="1800" actId="14100"/>
          <ac:spMkLst>
            <pc:docMk/>
            <pc:sldMk cId="2982913849" sldId="257"/>
            <ac:spMk id="3" creationId="{9F0AE201-DA4E-43D3-AD89-82D7A71E3B13}"/>
          </ac:spMkLst>
        </pc:spChg>
        <pc:picChg chg="add mod">
          <ac:chgData name="Jack Lin" userId="62a382a3d6b40915" providerId="LiveId" clId="{3AAA3FCE-76E8-46EF-A18B-9E221B886155}" dt="2022-01-04T09:43:11.432" v="1812" actId="1037"/>
          <ac:picMkLst>
            <pc:docMk/>
            <pc:sldMk cId="2982913849" sldId="257"/>
            <ac:picMk id="1026" creationId="{EFCDB184-6692-40DC-B136-343F486C56CE}"/>
          </ac:picMkLst>
        </pc:picChg>
      </pc:sldChg>
      <pc:sldChg chg="addSp delSp modSp mod modNotes">
        <pc:chgData name="Jack Lin" userId="62a382a3d6b40915" providerId="LiveId" clId="{3AAA3FCE-76E8-46EF-A18B-9E221B886155}" dt="2022-01-06T06:25:02.207" v="4461"/>
        <pc:sldMkLst>
          <pc:docMk/>
          <pc:sldMk cId="2490490331" sldId="289"/>
        </pc:sldMkLst>
        <pc:spChg chg="add del mod">
          <ac:chgData name="Jack Lin" userId="62a382a3d6b40915" providerId="LiveId" clId="{3AAA3FCE-76E8-46EF-A18B-9E221B886155}" dt="2022-01-06T01:15:45.186" v="4398" actId="478"/>
          <ac:spMkLst>
            <pc:docMk/>
            <pc:sldMk cId="2490490331" sldId="289"/>
            <ac:spMk id="3" creationId="{27A870F1-2887-48AD-AAD7-42CC0A3D0019}"/>
          </ac:spMkLst>
        </pc:spChg>
        <pc:spChg chg="add mod">
          <ac:chgData name="Jack Lin" userId="62a382a3d6b40915" providerId="LiveId" clId="{3AAA3FCE-76E8-46EF-A18B-9E221B886155}" dt="2022-01-03T08:42:41.537" v="141" actId="1037"/>
          <ac:spMkLst>
            <pc:docMk/>
            <pc:sldMk cId="2490490331" sldId="289"/>
            <ac:spMk id="19" creationId="{644CABC8-94B2-47A5-A690-31C2202EE71D}"/>
          </ac:spMkLst>
        </pc:spChg>
        <pc:spChg chg="add del mod">
          <ac:chgData name="Jack Lin" userId="62a382a3d6b40915" providerId="LiveId" clId="{3AAA3FCE-76E8-46EF-A18B-9E221B886155}" dt="2022-01-06T01:15:53.760" v="4400"/>
          <ac:spMkLst>
            <pc:docMk/>
            <pc:sldMk cId="2490490331" sldId="289"/>
            <ac:spMk id="20" creationId="{E2F6E9CE-D237-42D4-85E2-D8A1782D4C13}"/>
          </ac:spMkLst>
        </pc:spChg>
        <pc:spChg chg="add mod">
          <ac:chgData name="Jack Lin" userId="62a382a3d6b40915" providerId="LiveId" clId="{3AAA3FCE-76E8-46EF-A18B-9E221B886155}" dt="2022-01-06T01:17:00.462" v="4415" actId="404"/>
          <ac:spMkLst>
            <pc:docMk/>
            <pc:sldMk cId="2490490331" sldId="289"/>
            <ac:spMk id="24" creationId="{87368950-3734-49FA-A32C-4CDBC391E00E}"/>
          </ac:spMkLst>
        </pc:spChg>
        <pc:spChg chg="mod">
          <ac:chgData name="Jack Lin" userId="62a382a3d6b40915" providerId="LiveId" clId="{3AAA3FCE-76E8-46EF-A18B-9E221B886155}" dt="2022-01-06T01:15:25.833" v="4392" actId="20577"/>
          <ac:spMkLst>
            <pc:docMk/>
            <pc:sldMk cId="2490490331" sldId="289"/>
            <ac:spMk id="30" creationId="{C0DB281C-5208-224D-B897-3DFA9F633C0E}"/>
          </ac:spMkLst>
        </pc:spChg>
        <pc:spChg chg="mod">
          <ac:chgData name="Jack Lin" userId="62a382a3d6b40915" providerId="LiveId" clId="{3AAA3FCE-76E8-46EF-A18B-9E221B886155}" dt="2022-01-03T08:42:37.669" v="125" actId="1037"/>
          <ac:spMkLst>
            <pc:docMk/>
            <pc:sldMk cId="2490490331" sldId="289"/>
            <ac:spMk id="31" creationId="{97AD01E4-901A-A54A-9F63-8BC92995E4E1}"/>
          </ac:spMkLst>
        </pc:spChg>
      </pc:sldChg>
      <pc:sldChg chg="addSp modSp new mod">
        <pc:chgData name="Jack Lin" userId="62a382a3d6b40915" providerId="LiveId" clId="{3AAA3FCE-76E8-46EF-A18B-9E221B886155}" dt="2022-01-03T09:38:48.443" v="1060" actId="122"/>
        <pc:sldMkLst>
          <pc:docMk/>
          <pc:sldMk cId="2353825475" sldId="290"/>
        </pc:sldMkLst>
        <pc:spChg chg="mod">
          <ac:chgData name="Jack Lin" userId="62a382a3d6b40915" providerId="LiveId" clId="{3AAA3FCE-76E8-46EF-A18B-9E221B886155}" dt="2022-01-03T09:38:48.443" v="1060" actId="122"/>
          <ac:spMkLst>
            <pc:docMk/>
            <pc:sldMk cId="2353825475" sldId="290"/>
            <ac:spMk id="2" creationId="{93586D03-9981-45C4-B6A1-9AC7BCA7193C}"/>
          </ac:spMkLst>
        </pc:spChg>
        <pc:spChg chg="add mod">
          <ac:chgData name="Jack Lin" userId="62a382a3d6b40915" providerId="LiveId" clId="{3AAA3FCE-76E8-46EF-A18B-9E221B886155}" dt="2022-01-03T09:35:56.357" v="1059" actId="208"/>
          <ac:spMkLst>
            <pc:docMk/>
            <pc:sldMk cId="2353825475" sldId="290"/>
            <ac:spMk id="4" creationId="{EE907C21-9A97-420A-8DDE-D63B9FEA1775}"/>
          </ac:spMkLst>
        </pc:spChg>
        <pc:spChg chg="add mod">
          <ac:chgData name="Jack Lin" userId="62a382a3d6b40915" providerId="LiveId" clId="{3AAA3FCE-76E8-46EF-A18B-9E221B886155}" dt="2022-01-03T09:34:58.079" v="1052" actId="208"/>
          <ac:spMkLst>
            <pc:docMk/>
            <pc:sldMk cId="2353825475" sldId="290"/>
            <ac:spMk id="5" creationId="{828ECAE8-C45C-44A1-B305-DB35B1D33DF0}"/>
          </ac:spMkLst>
        </pc:spChg>
        <pc:spChg chg="add mod">
          <ac:chgData name="Jack Lin" userId="62a382a3d6b40915" providerId="LiveId" clId="{3AAA3FCE-76E8-46EF-A18B-9E221B886155}" dt="2022-01-03T09:34:22.930" v="1051" actId="208"/>
          <ac:spMkLst>
            <pc:docMk/>
            <pc:sldMk cId="2353825475" sldId="290"/>
            <ac:spMk id="6" creationId="{36C38365-2D2C-4AB1-8695-849C2CCE0A04}"/>
          </ac:spMkLst>
        </pc:spChg>
        <pc:spChg chg="add mod">
          <ac:chgData name="Jack Lin" userId="62a382a3d6b40915" providerId="LiveId" clId="{3AAA3FCE-76E8-46EF-A18B-9E221B886155}" dt="2022-01-03T09:35:31.074" v="1056" actId="208"/>
          <ac:spMkLst>
            <pc:docMk/>
            <pc:sldMk cId="2353825475" sldId="290"/>
            <ac:spMk id="7" creationId="{AFE4C097-8B97-4A89-ACB3-7875641A0984}"/>
          </ac:spMkLst>
        </pc:spChg>
        <pc:spChg chg="add mod">
          <ac:chgData name="Jack Lin" userId="62a382a3d6b40915" providerId="LiveId" clId="{3AAA3FCE-76E8-46EF-A18B-9E221B886155}" dt="2022-01-03T09:35:42.516" v="1057" actId="208"/>
          <ac:spMkLst>
            <pc:docMk/>
            <pc:sldMk cId="2353825475" sldId="290"/>
            <ac:spMk id="8" creationId="{AE343DE7-97AC-421B-80EC-7085A12A4E0A}"/>
          </ac:spMkLst>
        </pc:spChg>
        <pc:spChg chg="add mod">
          <ac:chgData name="Jack Lin" userId="62a382a3d6b40915" providerId="LiveId" clId="{3AAA3FCE-76E8-46EF-A18B-9E221B886155}" dt="2022-01-03T09:35:52.224" v="1058" actId="208"/>
          <ac:spMkLst>
            <pc:docMk/>
            <pc:sldMk cId="2353825475" sldId="290"/>
            <ac:spMk id="9" creationId="{7A29AB95-71A6-49B1-BB69-2C23C979DC08}"/>
          </ac:spMkLst>
        </pc:spChg>
        <pc:spChg chg="add mod">
          <ac:chgData name="Jack Lin" userId="62a382a3d6b40915" providerId="LiveId" clId="{3AAA3FCE-76E8-46EF-A18B-9E221B886155}" dt="2022-01-03T09:35:03.043" v="1053" actId="208"/>
          <ac:spMkLst>
            <pc:docMk/>
            <pc:sldMk cId="2353825475" sldId="290"/>
            <ac:spMk id="10" creationId="{7948348E-AF69-443B-B8D8-14B7648F8D86}"/>
          </ac:spMkLst>
        </pc:spChg>
        <pc:spChg chg="add mod">
          <ac:chgData name="Jack Lin" userId="62a382a3d6b40915" providerId="LiveId" clId="{3AAA3FCE-76E8-46EF-A18B-9E221B886155}" dt="2022-01-03T09:35:08.377" v="1054" actId="208"/>
          <ac:spMkLst>
            <pc:docMk/>
            <pc:sldMk cId="2353825475" sldId="290"/>
            <ac:spMk id="11" creationId="{F42FFF82-B3DA-416A-9A77-820FC7CD5A03}"/>
          </ac:spMkLst>
        </pc:spChg>
        <pc:spChg chg="add mod">
          <ac:chgData name="Jack Lin" userId="62a382a3d6b40915" providerId="LiveId" clId="{3AAA3FCE-76E8-46EF-A18B-9E221B886155}" dt="2022-01-03T09:35:13.628" v="1055" actId="208"/>
          <ac:spMkLst>
            <pc:docMk/>
            <pc:sldMk cId="2353825475" sldId="290"/>
            <ac:spMk id="12" creationId="{40F23632-9302-4238-B3EA-4C4109A71509}"/>
          </ac:spMkLst>
        </pc:spChg>
        <pc:spChg chg="add mod">
          <ac:chgData name="Jack Lin" userId="62a382a3d6b40915" providerId="LiveId" clId="{3AAA3FCE-76E8-46EF-A18B-9E221B886155}" dt="2022-01-03T09:34:00.503" v="1048" actId="208"/>
          <ac:spMkLst>
            <pc:docMk/>
            <pc:sldMk cId="2353825475" sldId="290"/>
            <ac:spMk id="13" creationId="{B3F462B3-2EA4-41A2-8FC3-3E6FAD5AE599}"/>
          </ac:spMkLst>
        </pc:spChg>
        <pc:spChg chg="add mod">
          <ac:chgData name="Jack Lin" userId="62a382a3d6b40915" providerId="LiveId" clId="{3AAA3FCE-76E8-46EF-A18B-9E221B886155}" dt="2022-01-03T09:34:08.025" v="1049" actId="208"/>
          <ac:spMkLst>
            <pc:docMk/>
            <pc:sldMk cId="2353825475" sldId="290"/>
            <ac:spMk id="14" creationId="{5D03E88D-AEDE-4000-8C43-2A9361236491}"/>
          </ac:spMkLst>
        </pc:spChg>
        <pc:spChg chg="add mod">
          <ac:chgData name="Jack Lin" userId="62a382a3d6b40915" providerId="LiveId" clId="{3AAA3FCE-76E8-46EF-A18B-9E221B886155}" dt="2022-01-03T09:34:13.723" v="1050" actId="208"/>
          <ac:spMkLst>
            <pc:docMk/>
            <pc:sldMk cId="2353825475" sldId="290"/>
            <ac:spMk id="15" creationId="{B594109B-2DEA-4360-B95B-B7C550128CF9}"/>
          </ac:spMkLst>
        </pc:spChg>
      </pc:sldChg>
      <pc:sldChg chg="addSp modSp new mod">
        <pc:chgData name="Jack Lin" userId="62a382a3d6b40915" providerId="LiveId" clId="{3AAA3FCE-76E8-46EF-A18B-9E221B886155}" dt="2022-01-06T06:24:31.984" v="4460" actId="20577"/>
        <pc:sldMkLst>
          <pc:docMk/>
          <pc:sldMk cId="1823818717" sldId="291"/>
        </pc:sldMkLst>
        <pc:spChg chg="mod">
          <ac:chgData name="Jack Lin" userId="62a382a3d6b40915" providerId="LiveId" clId="{3AAA3FCE-76E8-46EF-A18B-9E221B886155}" dt="2022-01-03T09:39:32.012" v="1089" actId="122"/>
          <ac:spMkLst>
            <pc:docMk/>
            <pc:sldMk cId="1823818717" sldId="291"/>
            <ac:spMk id="2" creationId="{3A00FF80-D3C9-4464-825B-EC62B2745960}"/>
          </ac:spMkLst>
        </pc:spChg>
        <pc:spChg chg="mod">
          <ac:chgData name="Jack Lin" userId="62a382a3d6b40915" providerId="LiveId" clId="{3AAA3FCE-76E8-46EF-A18B-9E221B886155}" dt="2022-01-03T10:17:39.004" v="1390" actId="1035"/>
          <ac:spMkLst>
            <pc:docMk/>
            <pc:sldMk cId="1823818717" sldId="291"/>
            <ac:spMk id="3" creationId="{305B0DFE-0094-498B-9DE9-C0F50CA76045}"/>
          </ac:spMkLst>
        </pc:spChg>
        <pc:spChg chg="add mod">
          <ac:chgData name="Jack Lin" userId="62a382a3d6b40915" providerId="LiveId" clId="{3AAA3FCE-76E8-46EF-A18B-9E221B886155}" dt="2022-01-03T10:17:39.004" v="1390" actId="1035"/>
          <ac:spMkLst>
            <pc:docMk/>
            <pc:sldMk cId="1823818717" sldId="291"/>
            <ac:spMk id="4" creationId="{C872924E-2481-41D5-96C4-B6000A801392}"/>
          </ac:spMkLst>
        </pc:spChg>
        <pc:spChg chg="add mod">
          <ac:chgData name="Jack Lin" userId="62a382a3d6b40915" providerId="LiveId" clId="{3AAA3FCE-76E8-46EF-A18B-9E221B886155}" dt="2022-01-03T10:26:22.601" v="1427" actId="208"/>
          <ac:spMkLst>
            <pc:docMk/>
            <pc:sldMk cId="1823818717" sldId="291"/>
            <ac:spMk id="5" creationId="{86536E96-2A89-4976-BB8C-DE1CC35086A5}"/>
          </ac:spMkLst>
        </pc:spChg>
        <pc:spChg chg="add mod">
          <ac:chgData name="Jack Lin" userId="62a382a3d6b40915" providerId="LiveId" clId="{3AAA3FCE-76E8-46EF-A18B-9E221B886155}" dt="2022-01-03T10:26:47.394" v="1429" actId="208"/>
          <ac:spMkLst>
            <pc:docMk/>
            <pc:sldMk cId="1823818717" sldId="291"/>
            <ac:spMk id="6" creationId="{ACCB74FA-6659-4325-B7DB-111DB92FF9C7}"/>
          </ac:spMkLst>
        </pc:spChg>
        <pc:spChg chg="add mod">
          <ac:chgData name="Jack Lin" userId="62a382a3d6b40915" providerId="LiveId" clId="{3AAA3FCE-76E8-46EF-A18B-9E221B886155}" dt="2022-01-03T10:26:04.476" v="1425" actId="208"/>
          <ac:spMkLst>
            <pc:docMk/>
            <pc:sldMk cId="1823818717" sldId="291"/>
            <ac:spMk id="7" creationId="{BCD36F7B-C51C-4229-B3F2-97AA1A97E6B3}"/>
          </ac:spMkLst>
        </pc:spChg>
        <pc:spChg chg="add mod">
          <ac:chgData name="Jack Lin" userId="62a382a3d6b40915" providerId="LiveId" clId="{3AAA3FCE-76E8-46EF-A18B-9E221B886155}" dt="2022-01-06T06:24:31.984" v="4460" actId="20577"/>
          <ac:spMkLst>
            <pc:docMk/>
            <pc:sldMk cId="1823818717" sldId="291"/>
            <ac:spMk id="8" creationId="{28656D7B-2238-4F19-B8F4-2E2E1281DB7A}"/>
          </ac:spMkLst>
        </pc:spChg>
        <pc:spChg chg="add mod">
          <ac:chgData name="Jack Lin" userId="62a382a3d6b40915" providerId="LiveId" clId="{3AAA3FCE-76E8-46EF-A18B-9E221B886155}" dt="2022-01-03T10:27:37.637" v="1505" actId="20577"/>
          <ac:spMkLst>
            <pc:docMk/>
            <pc:sldMk cId="1823818717" sldId="291"/>
            <ac:spMk id="9" creationId="{3B410688-FC18-4406-A0F0-BA039B90DFF2}"/>
          </ac:spMkLst>
        </pc:spChg>
      </pc:sldChg>
      <pc:sldChg chg="addSp modSp new mod ord">
        <pc:chgData name="Jack Lin" userId="62a382a3d6b40915" providerId="LiveId" clId="{3AAA3FCE-76E8-46EF-A18B-9E221B886155}" dt="2022-01-06T06:31:58.747" v="4476" actId="20578"/>
        <pc:sldMkLst>
          <pc:docMk/>
          <pc:sldMk cId="3031126344" sldId="292"/>
        </pc:sldMkLst>
        <pc:spChg chg="mod">
          <ac:chgData name="Jack Lin" userId="62a382a3d6b40915" providerId="LiveId" clId="{3AAA3FCE-76E8-46EF-A18B-9E221B886155}" dt="2022-01-03T10:33:46.797" v="1551" actId="20577"/>
          <ac:spMkLst>
            <pc:docMk/>
            <pc:sldMk cId="3031126344" sldId="292"/>
            <ac:spMk id="2" creationId="{1CD896F0-996E-40DC-A9BF-ED4A0E438FBE}"/>
          </ac:spMkLst>
        </pc:spChg>
        <pc:spChg chg="mod">
          <ac:chgData name="Jack Lin" userId="62a382a3d6b40915" providerId="LiveId" clId="{3AAA3FCE-76E8-46EF-A18B-9E221B886155}" dt="2022-01-04T09:38:48.137" v="1789" actId="20577"/>
          <ac:spMkLst>
            <pc:docMk/>
            <pc:sldMk cId="3031126344" sldId="292"/>
            <ac:spMk id="3" creationId="{DF828885-AF12-4F44-9A18-204C8F37D275}"/>
          </ac:spMkLst>
        </pc:spChg>
        <pc:picChg chg="add mod">
          <ac:chgData name="Jack Lin" userId="62a382a3d6b40915" providerId="LiveId" clId="{3AAA3FCE-76E8-46EF-A18B-9E221B886155}" dt="2022-01-04T09:36:17.700" v="1778" actId="1076"/>
          <ac:picMkLst>
            <pc:docMk/>
            <pc:sldMk cId="3031126344" sldId="292"/>
            <ac:picMk id="5" creationId="{F25C737D-E806-468B-8CEE-AF4AC977B6FD}"/>
          </ac:picMkLst>
        </pc:picChg>
      </pc:sldChg>
      <pc:sldChg chg="addSp delSp modSp new mod ord modNotesTx">
        <pc:chgData name="Jack Lin" userId="62a382a3d6b40915" providerId="LiveId" clId="{3AAA3FCE-76E8-46EF-A18B-9E221B886155}" dt="2022-01-06T06:27:22.478" v="4473" actId="1035"/>
        <pc:sldMkLst>
          <pc:docMk/>
          <pc:sldMk cId="1269234780" sldId="293"/>
        </pc:sldMkLst>
        <pc:spChg chg="mod">
          <ac:chgData name="Jack Lin" userId="62a382a3d6b40915" providerId="LiveId" clId="{3AAA3FCE-76E8-46EF-A18B-9E221B886155}" dt="2022-01-06T06:27:22.478" v="4473" actId="1035"/>
          <ac:spMkLst>
            <pc:docMk/>
            <pc:sldMk cId="1269234780" sldId="293"/>
            <ac:spMk id="2" creationId="{1386470D-7F4E-4380-BF12-0931C63BB9E9}"/>
          </ac:spMkLst>
        </pc:spChg>
        <pc:spChg chg="mod">
          <ac:chgData name="Jack Lin" userId="62a382a3d6b40915" providerId="LiveId" clId="{3AAA3FCE-76E8-46EF-A18B-9E221B886155}" dt="2022-01-04T10:42:58.080" v="2460" actId="1035"/>
          <ac:spMkLst>
            <pc:docMk/>
            <pc:sldMk cId="1269234780" sldId="293"/>
            <ac:spMk id="3" creationId="{FC60F8F8-59F1-4D08-A472-0569C1B1CC76}"/>
          </ac:spMkLst>
        </pc:spChg>
        <pc:spChg chg="add del mod">
          <ac:chgData name="Jack Lin" userId="62a382a3d6b40915" providerId="LiveId" clId="{3AAA3FCE-76E8-46EF-A18B-9E221B886155}" dt="2022-01-04T10:04:52.640" v="1903" actId="478"/>
          <ac:spMkLst>
            <pc:docMk/>
            <pc:sldMk cId="1269234780" sldId="293"/>
            <ac:spMk id="10" creationId="{5DF8E372-7F3B-4A0C-9413-65F0F8349CF3}"/>
          </ac:spMkLst>
        </pc:spChg>
        <pc:spChg chg="add del mod">
          <ac:chgData name="Jack Lin" userId="62a382a3d6b40915" providerId="LiveId" clId="{3AAA3FCE-76E8-46EF-A18B-9E221B886155}" dt="2022-01-04T10:04:55.016" v="1905" actId="478"/>
          <ac:spMkLst>
            <pc:docMk/>
            <pc:sldMk cId="1269234780" sldId="293"/>
            <ac:spMk id="11" creationId="{3177FA79-4022-465D-BE88-CB6B1BBD7645}"/>
          </ac:spMkLst>
        </pc:spChg>
        <pc:spChg chg="add mod">
          <ac:chgData name="Jack Lin" userId="62a382a3d6b40915" providerId="LiveId" clId="{3AAA3FCE-76E8-46EF-A18B-9E221B886155}" dt="2022-01-04T10:42:58.080" v="2460" actId="1035"/>
          <ac:spMkLst>
            <pc:docMk/>
            <pc:sldMk cId="1269234780" sldId="293"/>
            <ac:spMk id="20" creationId="{277147A7-B2D0-42A9-BF6D-20C22E20F109}"/>
          </ac:spMkLst>
        </pc:spChg>
        <pc:spChg chg="add mod">
          <ac:chgData name="Jack Lin" userId="62a382a3d6b40915" providerId="LiveId" clId="{3AAA3FCE-76E8-46EF-A18B-9E221B886155}" dt="2022-01-04T10:42:58.080" v="2460" actId="1035"/>
          <ac:spMkLst>
            <pc:docMk/>
            <pc:sldMk cId="1269234780" sldId="293"/>
            <ac:spMk id="21" creationId="{D28E99B2-A83B-4A9E-8E95-8FB4785CEC39}"/>
          </ac:spMkLst>
        </pc:spChg>
        <pc:spChg chg="add mod">
          <ac:chgData name="Jack Lin" userId="62a382a3d6b40915" providerId="LiveId" clId="{3AAA3FCE-76E8-46EF-A18B-9E221B886155}" dt="2022-01-04T10:42:58.080" v="2460" actId="1035"/>
          <ac:spMkLst>
            <pc:docMk/>
            <pc:sldMk cId="1269234780" sldId="293"/>
            <ac:spMk id="22" creationId="{9E25E7A9-1251-48E1-A02E-B332A9679CD4}"/>
          </ac:spMkLst>
        </pc:spChg>
        <pc:spChg chg="add mod">
          <ac:chgData name="Jack Lin" userId="62a382a3d6b40915" providerId="LiveId" clId="{3AAA3FCE-76E8-46EF-A18B-9E221B886155}" dt="2022-01-04T10:42:58.080" v="2460" actId="1035"/>
          <ac:spMkLst>
            <pc:docMk/>
            <pc:sldMk cId="1269234780" sldId="293"/>
            <ac:spMk id="23" creationId="{4EFC54D8-6FFA-45DD-9A38-BEBD149830F6}"/>
          </ac:spMkLst>
        </pc:spChg>
        <pc:spChg chg="add del">
          <ac:chgData name="Jack Lin" userId="62a382a3d6b40915" providerId="LiveId" clId="{3AAA3FCE-76E8-46EF-A18B-9E221B886155}" dt="2022-01-04T10:16:29.351" v="2138" actId="478"/>
          <ac:spMkLst>
            <pc:docMk/>
            <pc:sldMk cId="1269234780" sldId="293"/>
            <ac:spMk id="24" creationId="{6ECB2AA9-5EF5-419E-B3AA-280ADBE916D1}"/>
          </ac:spMkLst>
        </pc:spChg>
        <pc:spChg chg="add mod">
          <ac:chgData name="Jack Lin" userId="62a382a3d6b40915" providerId="LiveId" clId="{3AAA3FCE-76E8-46EF-A18B-9E221B886155}" dt="2022-01-04T10:42:58.080" v="2460" actId="1035"/>
          <ac:spMkLst>
            <pc:docMk/>
            <pc:sldMk cId="1269234780" sldId="293"/>
            <ac:spMk id="25" creationId="{8E68FCC4-D134-4F0C-ADFF-81026D257E11}"/>
          </ac:spMkLst>
        </pc:spChg>
        <pc:spChg chg="add mod">
          <ac:chgData name="Jack Lin" userId="62a382a3d6b40915" providerId="LiveId" clId="{3AAA3FCE-76E8-46EF-A18B-9E221B886155}" dt="2022-01-04T10:42:58.080" v="2460" actId="1035"/>
          <ac:spMkLst>
            <pc:docMk/>
            <pc:sldMk cId="1269234780" sldId="293"/>
            <ac:spMk id="26" creationId="{CF5ED626-B52D-4F3B-90DB-0025B46ABED8}"/>
          </ac:spMkLst>
        </pc:spChg>
        <pc:spChg chg="add del mod">
          <ac:chgData name="Jack Lin" userId="62a382a3d6b40915" providerId="LiveId" clId="{3AAA3FCE-76E8-46EF-A18B-9E221B886155}" dt="2022-01-04T10:18:56.606" v="2236" actId="11529"/>
          <ac:spMkLst>
            <pc:docMk/>
            <pc:sldMk cId="1269234780" sldId="293"/>
            <ac:spMk id="27" creationId="{5402A384-5947-424E-9678-43DBD8284FC5}"/>
          </ac:spMkLst>
        </pc:spChg>
        <pc:spChg chg="add mod">
          <ac:chgData name="Jack Lin" userId="62a382a3d6b40915" providerId="LiveId" clId="{3AAA3FCE-76E8-46EF-A18B-9E221B886155}" dt="2022-01-04T10:42:58.080" v="2460" actId="1035"/>
          <ac:spMkLst>
            <pc:docMk/>
            <pc:sldMk cId="1269234780" sldId="293"/>
            <ac:spMk id="28" creationId="{BA19888A-25D4-42ED-A9B4-5422906B758C}"/>
          </ac:spMkLst>
        </pc:spChg>
        <pc:spChg chg="add mod">
          <ac:chgData name="Jack Lin" userId="62a382a3d6b40915" providerId="LiveId" clId="{3AAA3FCE-76E8-46EF-A18B-9E221B886155}" dt="2022-01-04T10:42:58.080" v="2460" actId="1035"/>
          <ac:spMkLst>
            <pc:docMk/>
            <pc:sldMk cId="1269234780" sldId="293"/>
            <ac:spMk id="29" creationId="{579FD635-4A7A-4BC3-AE51-6D8C7E5F9791}"/>
          </ac:spMkLst>
        </pc:spChg>
        <pc:spChg chg="add mod">
          <ac:chgData name="Jack Lin" userId="62a382a3d6b40915" providerId="LiveId" clId="{3AAA3FCE-76E8-46EF-A18B-9E221B886155}" dt="2022-01-04T10:58:47.019" v="2568" actId="20577"/>
          <ac:spMkLst>
            <pc:docMk/>
            <pc:sldMk cId="1269234780" sldId="293"/>
            <ac:spMk id="30" creationId="{440091B4-63EA-4F25-AB97-8659850AF682}"/>
          </ac:spMkLst>
        </pc:spChg>
        <pc:picChg chg="add del mod">
          <ac:chgData name="Jack Lin" userId="62a382a3d6b40915" providerId="LiveId" clId="{3AAA3FCE-76E8-46EF-A18B-9E221B886155}" dt="2022-01-04T10:08:43.703" v="2013" actId="478"/>
          <ac:picMkLst>
            <pc:docMk/>
            <pc:sldMk cId="1269234780" sldId="293"/>
            <ac:picMk id="5" creationId="{848546D7-7F6E-48D4-9C35-250B6BC6CBF3}"/>
          </ac:picMkLst>
        </pc:picChg>
        <pc:picChg chg="add del mod">
          <ac:chgData name="Jack Lin" userId="62a382a3d6b40915" providerId="LiveId" clId="{3AAA3FCE-76E8-46EF-A18B-9E221B886155}" dt="2022-01-04T10:04:53.501" v="1904" actId="478"/>
          <ac:picMkLst>
            <pc:docMk/>
            <pc:sldMk cId="1269234780" sldId="293"/>
            <ac:picMk id="7" creationId="{C450536F-18B4-483A-91FD-8297B8941B74}"/>
          </ac:picMkLst>
        </pc:picChg>
        <pc:picChg chg="add del mod">
          <ac:chgData name="Jack Lin" userId="62a382a3d6b40915" providerId="LiveId" clId="{3AAA3FCE-76E8-46EF-A18B-9E221B886155}" dt="2022-01-04T10:04:52.640" v="1903" actId="478"/>
          <ac:picMkLst>
            <pc:docMk/>
            <pc:sldMk cId="1269234780" sldId="293"/>
            <ac:picMk id="9" creationId="{4E4DF7FD-67E9-4332-AA16-7789DA7A90EF}"/>
          </ac:picMkLst>
        </pc:picChg>
        <pc:picChg chg="add del mod">
          <ac:chgData name="Jack Lin" userId="62a382a3d6b40915" providerId="LiveId" clId="{3AAA3FCE-76E8-46EF-A18B-9E221B886155}" dt="2022-01-04T10:08:13.672" v="2012" actId="478"/>
          <ac:picMkLst>
            <pc:docMk/>
            <pc:sldMk cId="1269234780" sldId="293"/>
            <ac:picMk id="13" creationId="{4F113211-A64E-4CC2-A6AA-4140D9881F9F}"/>
          </ac:picMkLst>
        </pc:picChg>
        <pc:picChg chg="add mod">
          <ac:chgData name="Jack Lin" userId="62a382a3d6b40915" providerId="LiveId" clId="{3AAA3FCE-76E8-46EF-A18B-9E221B886155}" dt="2022-01-04T10:42:58.080" v="2460" actId="1035"/>
          <ac:picMkLst>
            <pc:docMk/>
            <pc:sldMk cId="1269234780" sldId="293"/>
            <ac:picMk id="15" creationId="{6EC7961B-AC0A-46BF-9494-FA730DB9D032}"/>
          </ac:picMkLst>
        </pc:picChg>
        <pc:picChg chg="add mod">
          <ac:chgData name="Jack Lin" userId="62a382a3d6b40915" providerId="LiveId" clId="{3AAA3FCE-76E8-46EF-A18B-9E221B886155}" dt="2022-01-04T10:42:58.080" v="2460" actId="1035"/>
          <ac:picMkLst>
            <pc:docMk/>
            <pc:sldMk cId="1269234780" sldId="293"/>
            <ac:picMk id="17" creationId="{F618D797-7EED-439D-923E-6461A58A0EC6}"/>
          </ac:picMkLst>
        </pc:picChg>
        <pc:picChg chg="add mod">
          <ac:chgData name="Jack Lin" userId="62a382a3d6b40915" providerId="LiveId" clId="{3AAA3FCE-76E8-46EF-A18B-9E221B886155}" dt="2022-01-04T10:42:58.080" v="2460" actId="1035"/>
          <ac:picMkLst>
            <pc:docMk/>
            <pc:sldMk cId="1269234780" sldId="293"/>
            <ac:picMk id="19" creationId="{3481DA27-D311-4454-B193-6193DB539701}"/>
          </ac:picMkLst>
        </pc:picChg>
      </pc:sldChg>
      <pc:sldChg chg="addSp delSp modSp new mod modNotesTx">
        <pc:chgData name="Jack Lin" userId="62a382a3d6b40915" providerId="LiveId" clId="{3AAA3FCE-76E8-46EF-A18B-9E221B886155}" dt="2022-01-04T10:58:32.982" v="2565" actId="207"/>
        <pc:sldMkLst>
          <pc:docMk/>
          <pc:sldMk cId="982861719" sldId="294"/>
        </pc:sldMkLst>
        <pc:spChg chg="mod">
          <ac:chgData name="Jack Lin" userId="62a382a3d6b40915" providerId="LiveId" clId="{3AAA3FCE-76E8-46EF-A18B-9E221B886155}" dt="2022-01-04T03:00:47.641" v="1559" actId="27636"/>
          <ac:spMkLst>
            <pc:docMk/>
            <pc:sldMk cId="982861719" sldId="294"/>
            <ac:spMk id="2" creationId="{40FB0746-E9DA-400A-8AB8-49E13BB5B6C8}"/>
          </ac:spMkLst>
        </pc:spChg>
        <pc:spChg chg="add del">
          <ac:chgData name="Jack Lin" userId="62a382a3d6b40915" providerId="LiveId" clId="{3AAA3FCE-76E8-46EF-A18B-9E221B886155}" dt="2022-01-04T10:35:56.927" v="2401"/>
          <ac:spMkLst>
            <pc:docMk/>
            <pc:sldMk cId="982861719" sldId="294"/>
            <ac:spMk id="3" creationId="{294319E2-657F-45F0-BDE6-2B9F7E29CF6C}"/>
          </ac:spMkLst>
        </pc:spChg>
        <pc:spChg chg="add del mod">
          <ac:chgData name="Jack Lin" userId="62a382a3d6b40915" providerId="LiveId" clId="{3AAA3FCE-76E8-46EF-A18B-9E221B886155}" dt="2022-01-04T10:35:56.927" v="2401"/>
          <ac:spMkLst>
            <pc:docMk/>
            <pc:sldMk cId="982861719" sldId="294"/>
            <ac:spMk id="8" creationId="{B8EF4EE0-2658-491A-B5C1-0B8EA7F1BDDB}"/>
          </ac:spMkLst>
        </pc:spChg>
        <pc:spChg chg="add mod">
          <ac:chgData name="Jack Lin" userId="62a382a3d6b40915" providerId="LiveId" clId="{3AAA3FCE-76E8-46EF-A18B-9E221B886155}" dt="2022-01-04T10:36:01.621" v="2403" actId="1076"/>
          <ac:spMkLst>
            <pc:docMk/>
            <pc:sldMk cId="982861719" sldId="294"/>
            <ac:spMk id="9" creationId="{93AB6003-7FBC-4E39-9411-0530BEB9E1D7}"/>
          </ac:spMkLst>
        </pc:spChg>
        <pc:spChg chg="add del mod">
          <ac:chgData name="Jack Lin" userId="62a382a3d6b40915" providerId="LiveId" clId="{3AAA3FCE-76E8-46EF-A18B-9E221B886155}" dt="2022-01-04T10:36:31.382" v="2407"/>
          <ac:spMkLst>
            <pc:docMk/>
            <pc:sldMk cId="982861719" sldId="294"/>
            <ac:spMk id="10" creationId="{59E27B85-D2E9-45A9-AB56-469AE5B9B86D}"/>
          </ac:spMkLst>
        </pc:spChg>
        <pc:spChg chg="add mod">
          <ac:chgData name="Jack Lin" userId="62a382a3d6b40915" providerId="LiveId" clId="{3AAA3FCE-76E8-46EF-A18B-9E221B886155}" dt="2022-01-04T10:36:45.180" v="2411" actId="14100"/>
          <ac:spMkLst>
            <pc:docMk/>
            <pc:sldMk cId="982861719" sldId="294"/>
            <ac:spMk id="11" creationId="{DA003983-D07D-460C-8401-E18765050524}"/>
          </ac:spMkLst>
        </pc:spChg>
        <pc:spChg chg="add mod">
          <ac:chgData name="Jack Lin" userId="62a382a3d6b40915" providerId="LiveId" clId="{3AAA3FCE-76E8-46EF-A18B-9E221B886155}" dt="2022-01-04T10:37:01.395" v="2417" actId="1035"/>
          <ac:spMkLst>
            <pc:docMk/>
            <pc:sldMk cId="982861719" sldId="294"/>
            <ac:spMk id="12" creationId="{53E61551-4A3B-4054-AF97-6B00CFEA93FE}"/>
          </ac:spMkLst>
        </pc:spChg>
        <pc:spChg chg="add mod">
          <ac:chgData name="Jack Lin" userId="62a382a3d6b40915" providerId="LiveId" clId="{3AAA3FCE-76E8-46EF-A18B-9E221B886155}" dt="2022-01-04T10:50:49.537" v="2518" actId="14100"/>
          <ac:spMkLst>
            <pc:docMk/>
            <pc:sldMk cId="982861719" sldId="294"/>
            <ac:spMk id="13" creationId="{2EBDA387-2BDD-46AF-BA5F-B7636D6A1EFE}"/>
          </ac:spMkLst>
        </pc:spChg>
        <pc:spChg chg="add mod">
          <ac:chgData name="Jack Lin" userId="62a382a3d6b40915" providerId="LiveId" clId="{3AAA3FCE-76E8-46EF-A18B-9E221B886155}" dt="2022-01-04T10:50:44.480" v="2517" actId="14100"/>
          <ac:spMkLst>
            <pc:docMk/>
            <pc:sldMk cId="982861719" sldId="294"/>
            <ac:spMk id="14" creationId="{61324357-656D-40C1-8AE0-0255FBBFAEDB}"/>
          </ac:spMkLst>
        </pc:spChg>
        <pc:spChg chg="add mod">
          <ac:chgData name="Jack Lin" userId="62a382a3d6b40915" providerId="LiveId" clId="{3AAA3FCE-76E8-46EF-A18B-9E221B886155}" dt="2022-01-04T10:50:29.775" v="2514" actId="14100"/>
          <ac:spMkLst>
            <pc:docMk/>
            <pc:sldMk cId="982861719" sldId="294"/>
            <ac:spMk id="15" creationId="{C780F6B4-D26A-4B71-BB39-DA2240D283E2}"/>
          </ac:spMkLst>
        </pc:spChg>
        <pc:spChg chg="add mod">
          <ac:chgData name="Jack Lin" userId="62a382a3d6b40915" providerId="LiveId" clId="{3AAA3FCE-76E8-46EF-A18B-9E221B886155}" dt="2022-01-04T10:58:12.935" v="2563" actId="14100"/>
          <ac:spMkLst>
            <pc:docMk/>
            <pc:sldMk cId="982861719" sldId="294"/>
            <ac:spMk id="16" creationId="{A9CDBE2C-D8C5-4E8F-A0A0-E5887A777126}"/>
          </ac:spMkLst>
        </pc:spChg>
        <pc:spChg chg="add mod">
          <ac:chgData name="Jack Lin" userId="62a382a3d6b40915" providerId="LiveId" clId="{3AAA3FCE-76E8-46EF-A18B-9E221B886155}" dt="2022-01-04T10:58:32.982" v="2565" actId="207"/>
          <ac:spMkLst>
            <pc:docMk/>
            <pc:sldMk cId="982861719" sldId="294"/>
            <ac:spMk id="17" creationId="{205C998B-CE4D-4EEC-A8B7-BCF4A86C49F5}"/>
          </ac:spMkLst>
        </pc:spChg>
        <pc:picChg chg="add mod">
          <ac:chgData name="Jack Lin" userId="62a382a3d6b40915" providerId="LiveId" clId="{3AAA3FCE-76E8-46EF-A18B-9E221B886155}" dt="2022-01-04T10:35:35.343" v="2399" actId="1076"/>
          <ac:picMkLst>
            <pc:docMk/>
            <pc:sldMk cId="982861719" sldId="294"/>
            <ac:picMk id="5" creationId="{AAD68A5C-C67B-406B-B0B6-233EB14531F9}"/>
          </ac:picMkLst>
        </pc:picChg>
        <pc:picChg chg="add mod">
          <ac:chgData name="Jack Lin" userId="62a382a3d6b40915" providerId="LiveId" clId="{3AAA3FCE-76E8-46EF-A18B-9E221B886155}" dt="2022-01-04T10:35:31.232" v="2398" actId="1076"/>
          <ac:picMkLst>
            <pc:docMk/>
            <pc:sldMk cId="982861719" sldId="294"/>
            <ac:picMk id="7" creationId="{987D20C8-DBF2-458A-945D-0237E4683CE3}"/>
          </ac:picMkLst>
        </pc:picChg>
      </pc:sldChg>
      <pc:sldChg chg="addSp delSp modSp new mod">
        <pc:chgData name="Jack Lin" userId="62a382a3d6b40915" providerId="LiveId" clId="{3AAA3FCE-76E8-46EF-A18B-9E221B886155}" dt="2022-01-05T08:40:47.193" v="3791" actId="692"/>
        <pc:sldMkLst>
          <pc:docMk/>
          <pc:sldMk cId="813758868" sldId="295"/>
        </pc:sldMkLst>
        <pc:spChg chg="mod">
          <ac:chgData name="Jack Lin" userId="62a382a3d6b40915" providerId="LiveId" clId="{3AAA3FCE-76E8-46EF-A18B-9E221B886155}" dt="2022-01-04T11:26:19.628" v="2801" actId="20577"/>
          <ac:spMkLst>
            <pc:docMk/>
            <pc:sldMk cId="813758868" sldId="295"/>
            <ac:spMk id="2" creationId="{4486F13C-0E18-4770-A513-E82D65204A8F}"/>
          </ac:spMkLst>
        </pc:spChg>
        <pc:spChg chg="mod">
          <ac:chgData name="Jack Lin" userId="62a382a3d6b40915" providerId="LiveId" clId="{3AAA3FCE-76E8-46EF-A18B-9E221B886155}" dt="2022-01-04T11:25:19.202" v="2776" actId="1035"/>
          <ac:spMkLst>
            <pc:docMk/>
            <pc:sldMk cId="813758868" sldId="295"/>
            <ac:spMk id="3" creationId="{E8CB395B-0BAC-4468-BAD0-F7C8488DA23D}"/>
          </ac:spMkLst>
        </pc:spChg>
        <pc:spChg chg="add del mod">
          <ac:chgData name="Jack Lin" userId="62a382a3d6b40915" providerId="LiveId" clId="{3AAA3FCE-76E8-46EF-A18B-9E221B886155}" dt="2022-01-04T11:10:16.778" v="2624" actId="11529"/>
          <ac:spMkLst>
            <pc:docMk/>
            <pc:sldMk cId="813758868" sldId="295"/>
            <ac:spMk id="6" creationId="{0EF86F18-AD26-4402-BB97-F82A3642B5AB}"/>
          </ac:spMkLst>
        </pc:spChg>
        <pc:spChg chg="add mod">
          <ac:chgData name="Jack Lin" userId="62a382a3d6b40915" providerId="LiveId" clId="{3AAA3FCE-76E8-46EF-A18B-9E221B886155}" dt="2022-01-04T11:11:13.752" v="2636" actId="164"/>
          <ac:spMkLst>
            <pc:docMk/>
            <pc:sldMk cId="813758868" sldId="295"/>
            <ac:spMk id="7" creationId="{AD3557FE-00CA-49E7-A1EF-F6220050B443}"/>
          </ac:spMkLst>
        </pc:spChg>
        <pc:spChg chg="add mod">
          <ac:chgData name="Jack Lin" userId="62a382a3d6b40915" providerId="LiveId" clId="{3AAA3FCE-76E8-46EF-A18B-9E221B886155}" dt="2022-01-04T11:24:29.283" v="2749" actId="555"/>
          <ac:spMkLst>
            <pc:docMk/>
            <pc:sldMk cId="813758868" sldId="295"/>
            <ac:spMk id="11" creationId="{10DCD5DD-F78F-469B-9222-C8AC8157D4D0}"/>
          </ac:spMkLst>
        </pc:spChg>
        <pc:spChg chg="add mod">
          <ac:chgData name="Jack Lin" userId="62a382a3d6b40915" providerId="LiveId" clId="{3AAA3FCE-76E8-46EF-A18B-9E221B886155}" dt="2022-01-04T11:24:34.999" v="2759" actId="1037"/>
          <ac:spMkLst>
            <pc:docMk/>
            <pc:sldMk cId="813758868" sldId="295"/>
            <ac:spMk id="14" creationId="{32CD21EC-222F-4671-B13F-E263F83CA6E7}"/>
          </ac:spMkLst>
        </pc:spChg>
        <pc:grpChg chg="add mod">
          <ac:chgData name="Jack Lin" userId="62a382a3d6b40915" providerId="LiveId" clId="{3AAA3FCE-76E8-46EF-A18B-9E221B886155}" dt="2022-01-04T11:24:00.078" v="2718" actId="1076"/>
          <ac:grpSpMkLst>
            <pc:docMk/>
            <pc:sldMk cId="813758868" sldId="295"/>
            <ac:grpSpMk id="8" creationId="{A5463C3E-1569-49DD-A6D8-ED6C114CAEE6}"/>
          </ac:grpSpMkLst>
        </pc:grpChg>
        <pc:picChg chg="add mod">
          <ac:chgData name="Jack Lin" userId="62a382a3d6b40915" providerId="LiveId" clId="{3AAA3FCE-76E8-46EF-A18B-9E221B886155}" dt="2022-01-04T11:11:13.752" v="2636" actId="164"/>
          <ac:picMkLst>
            <pc:docMk/>
            <pc:sldMk cId="813758868" sldId="295"/>
            <ac:picMk id="5" creationId="{3DCE8918-2964-482F-9A5E-473E1017690A}"/>
          </ac:picMkLst>
        </pc:picChg>
        <pc:picChg chg="add mod ord">
          <ac:chgData name="Jack Lin" userId="62a382a3d6b40915" providerId="LiveId" clId="{3AAA3FCE-76E8-46EF-A18B-9E221B886155}" dt="2022-01-05T08:40:47.193" v="3791" actId="692"/>
          <ac:picMkLst>
            <pc:docMk/>
            <pc:sldMk cId="813758868" sldId="295"/>
            <ac:picMk id="6" creationId="{7BA5BC02-B904-449B-90F0-8D47508A0587}"/>
          </ac:picMkLst>
        </pc:picChg>
        <pc:picChg chg="add mod">
          <ac:chgData name="Jack Lin" userId="62a382a3d6b40915" providerId="LiveId" clId="{3AAA3FCE-76E8-46EF-A18B-9E221B886155}" dt="2022-01-04T11:24:13.473" v="2730" actId="1076"/>
          <ac:picMkLst>
            <pc:docMk/>
            <pc:sldMk cId="813758868" sldId="295"/>
            <ac:picMk id="10" creationId="{F06C6C58-A872-4456-A264-439D77D2F444}"/>
          </ac:picMkLst>
        </pc:picChg>
        <pc:picChg chg="add del mod">
          <ac:chgData name="Jack Lin" userId="62a382a3d6b40915" providerId="LiveId" clId="{3AAA3FCE-76E8-46EF-A18B-9E221B886155}" dt="2022-01-05T08:40:26.668" v="3783" actId="478"/>
          <ac:picMkLst>
            <pc:docMk/>
            <pc:sldMk cId="813758868" sldId="295"/>
            <ac:picMk id="13" creationId="{03F7E1C7-E921-49D3-BDC0-FBDF700473AE}"/>
          </ac:picMkLst>
        </pc:picChg>
      </pc:sldChg>
      <pc:sldChg chg="addSp delSp modSp new mod modNotesTx">
        <pc:chgData name="Jack Lin" userId="62a382a3d6b40915" providerId="LiveId" clId="{3AAA3FCE-76E8-46EF-A18B-9E221B886155}" dt="2022-01-06T06:50:39.576" v="4480" actId="20577"/>
        <pc:sldMkLst>
          <pc:docMk/>
          <pc:sldMk cId="2813116300" sldId="296"/>
        </pc:sldMkLst>
        <pc:spChg chg="mod">
          <ac:chgData name="Jack Lin" userId="62a382a3d6b40915" providerId="LiveId" clId="{3AAA3FCE-76E8-46EF-A18B-9E221B886155}" dt="2022-01-04T03:35:32.607" v="1566"/>
          <ac:spMkLst>
            <pc:docMk/>
            <pc:sldMk cId="2813116300" sldId="296"/>
            <ac:spMk id="2" creationId="{90731883-4D94-4802-89CB-1F62124E75CB}"/>
          </ac:spMkLst>
        </pc:spChg>
        <pc:spChg chg="mod">
          <ac:chgData name="Jack Lin" userId="62a382a3d6b40915" providerId="LiveId" clId="{3AAA3FCE-76E8-46EF-A18B-9E221B886155}" dt="2022-01-06T06:50:39.576" v="4480" actId="20577"/>
          <ac:spMkLst>
            <pc:docMk/>
            <pc:sldMk cId="2813116300" sldId="296"/>
            <ac:spMk id="3" creationId="{F78906E5-3082-47FC-9422-8A3D612AA8B4}"/>
          </ac:spMkLst>
        </pc:spChg>
        <pc:spChg chg="add mod">
          <ac:chgData name="Jack Lin" userId="62a382a3d6b40915" providerId="LiveId" clId="{3AAA3FCE-76E8-46EF-A18B-9E221B886155}" dt="2022-01-04T12:05:14.360" v="3068" actId="692"/>
          <ac:spMkLst>
            <pc:docMk/>
            <pc:sldMk cId="2813116300" sldId="296"/>
            <ac:spMk id="14" creationId="{2B1B1C1C-B0C4-41A3-9BF5-4C1A770351B0}"/>
          </ac:spMkLst>
        </pc:spChg>
        <pc:spChg chg="add mod">
          <ac:chgData name="Jack Lin" userId="62a382a3d6b40915" providerId="LiveId" clId="{3AAA3FCE-76E8-46EF-A18B-9E221B886155}" dt="2022-01-04T12:05:28.544" v="3100" actId="1037"/>
          <ac:spMkLst>
            <pc:docMk/>
            <pc:sldMk cId="2813116300" sldId="296"/>
            <ac:spMk id="15" creationId="{FC909C3F-2605-498B-B322-1C7C380759B1}"/>
          </ac:spMkLst>
        </pc:spChg>
        <pc:spChg chg="add del mod">
          <ac:chgData name="Jack Lin" userId="62a382a3d6b40915" providerId="LiveId" clId="{3AAA3FCE-76E8-46EF-A18B-9E221B886155}" dt="2022-01-04T12:05:56.047" v="3105" actId="478"/>
          <ac:spMkLst>
            <pc:docMk/>
            <pc:sldMk cId="2813116300" sldId="296"/>
            <ac:spMk id="16" creationId="{40A8EFF5-617C-47BE-8C4A-1D3383A943B1}"/>
          </ac:spMkLst>
        </pc:spChg>
        <pc:spChg chg="add mod">
          <ac:chgData name="Jack Lin" userId="62a382a3d6b40915" providerId="LiveId" clId="{3AAA3FCE-76E8-46EF-A18B-9E221B886155}" dt="2022-01-04T12:06:29.236" v="3123" actId="1038"/>
          <ac:spMkLst>
            <pc:docMk/>
            <pc:sldMk cId="2813116300" sldId="296"/>
            <ac:spMk id="17" creationId="{B2B92CBC-5B5F-45D0-877F-B4BC9B29F89F}"/>
          </ac:spMkLst>
        </pc:spChg>
        <pc:spChg chg="add mod">
          <ac:chgData name="Jack Lin" userId="62a382a3d6b40915" providerId="LiveId" clId="{3AAA3FCE-76E8-46EF-A18B-9E221B886155}" dt="2022-01-04T12:06:29.236" v="3123" actId="1038"/>
          <ac:spMkLst>
            <pc:docMk/>
            <pc:sldMk cId="2813116300" sldId="296"/>
            <ac:spMk id="18" creationId="{C1348251-BE9D-4B38-BD7B-711619CE01B3}"/>
          </ac:spMkLst>
        </pc:spChg>
        <pc:picChg chg="add mod">
          <ac:chgData name="Jack Lin" userId="62a382a3d6b40915" providerId="LiveId" clId="{3AAA3FCE-76E8-46EF-A18B-9E221B886155}" dt="2022-01-04T12:05:21.110" v="3071" actId="1076"/>
          <ac:picMkLst>
            <pc:docMk/>
            <pc:sldMk cId="2813116300" sldId="296"/>
            <ac:picMk id="5" creationId="{B8A17F74-698B-47E1-BD37-7778E9E700E7}"/>
          </ac:picMkLst>
        </pc:picChg>
        <pc:picChg chg="add mod">
          <ac:chgData name="Jack Lin" userId="62a382a3d6b40915" providerId="LiveId" clId="{3AAA3FCE-76E8-46EF-A18B-9E221B886155}" dt="2022-01-04T12:04:45.440" v="3063" actId="1076"/>
          <ac:picMkLst>
            <pc:docMk/>
            <pc:sldMk cId="2813116300" sldId="296"/>
            <ac:picMk id="7" creationId="{AC7674EF-48B7-4EC7-A8FC-E9218623BAE8}"/>
          </ac:picMkLst>
        </pc:picChg>
        <pc:picChg chg="add del mod">
          <ac:chgData name="Jack Lin" userId="62a382a3d6b40915" providerId="LiveId" clId="{3AAA3FCE-76E8-46EF-A18B-9E221B886155}" dt="2022-01-04T12:00:06.980" v="3003" actId="478"/>
          <ac:picMkLst>
            <pc:docMk/>
            <pc:sldMk cId="2813116300" sldId="296"/>
            <ac:picMk id="9" creationId="{80C9B42D-E400-46A0-AA77-50B98A1A78EC}"/>
          </ac:picMkLst>
        </pc:picChg>
        <pc:picChg chg="add del mod">
          <ac:chgData name="Jack Lin" userId="62a382a3d6b40915" providerId="LiveId" clId="{3AAA3FCE-76E8-46EF-A18B-9E221B886155}" dt="2022-01-04T12:03:50.702" v="3045" actId="478"/>
          <ac:picMkLst>
            <pc:docMk/>
            <pc:sldMk cId="2813116300" sldId="296"/>
            <ac:picMk id="11" creationId="{57E0BC39-20B1-48B4-A8AC-43D54E142B19}"/>
          </ac:picMkLst>
        </pc:picChg>
        <pc:picChg chg="add mod">
          <ac:chgData name="Jack Lin" userId="62a382a3d6b40915" providerId="LiveId" clId="{3AAA3FCE-76E8-46EF-A18B-9E221B886155}" dt="2022-01-04T12:04:49.071" v="3065" actId="1036"/>
          <ac:picMkLst>
            <pc:docMk/>
            <pc:sldMk cId="2813116300" sldId="296"/>
            <ac:picMk id="13" creationId="{9157F2BA-8857-4D4E-B8A3-B883E74B3AE6}"/>
          </ac:picMkLst>
        </pc:picChg>
      </pc:sldChg>
      <pc:sldChg chg="modSp new mod modNotesTx">
        <pc:chgData name="Jack Lin" userId="62a382a3d6b40915" providerId="LiveId" clId="{3AAA3FCE-76E8-46EF-A18B-9E221B886155}" dt="2022-01-06T06:51:00.875" v="4482" actId="20577"/>
        <pc:sldMkLst>
          <pc:docMk/>
          <pc:sldMk cId="3291833953" sldId="297"/>
        </pc:sldMkLst>
        <pc:spChg chg="mod">
          <ac:chgData name="Jack Lin" userId="62a382a3d6b40915" providerId="LiveId" clId="{3AAA3FCE-76E8-46EF-A18B-9E221B886155}" dt="2022-01-05T03:20:25.701" v="3326" actId="20577"/>
          <ac:spMkLst>
            <pc:docMk/>
            <pc:sldMk cId="3291833953" sldId="297"/>
            <ac:spMk id="2" creationId="{FCBE4B44-D9F0-4C0F-91C2-8123CA2BC713}"/>
          </ac:spMkLst>
        </pc:spChg>
        <pc:spChg chg="mod">
          <ac:chgData name="Jack Lin" userId="62a382a3d6b40915" providerId="LiveId" clId="{3AAA3FCE-76E8-46EF-A18B-9E221B886155}" dt="2022-01-06T06:51:00.875" v="4482" actId="20577"/>
          <ac:spMkLst>
            <pc:docMk/>
            <pc:sldMk cId="3291833953" sldId="297"/>
            <ac:spMk id="3" creationId="{1E90AFFB-CA57-4FB8-9FC1-133AC3AEBE7B}"/>
          </ac:spMkLst>
        </pc:spChg>
      </pc:sldChg>
      <pc:sldChg chg="modSp new mod">
        <pc:chgData name="Jack Lin" userId="62a382a3d6b40915" providerId="LiveId" clId="{3AAA3FCE-76E8-46EF-A18B-9E221B886155}" dt="2022-01-05T16:35:45.662" v="4278" actId="5793"/>
        <pc:sldMkLst>
          <pc:docMk/>
          <pc:sldMk cId="2469063570" sldId="298"/>
        </pc:sldMkLst>
        <pc:spChg chg="mod">
          <ac:chgData name="Jack Lin" userId="62a382a3d6b40915" providerId="LiveId" clId="{3AAA3FCE-76E8-46EF-A18B-9E221B886155}" dt="2022-01-04T04:01:49.801" v="1639"/>
          <ac:spMkLst>
            <pc:docMk/>
            <pc:sldMk cId="2469063570" sldId="298"/>
            <ac:spMk id="2" creationId="{A6B9A482-7BB6-45A7-911C-C66432EB4764}"/>
          </ac:spMkLst>
        </pc:spChg>
        <pc:spChg chg="mod">
          <ac:chgData name="Jack Lin" userId="62a382a3d6b40915" providerId="LiveId" clId="{3AAA3FCE-76E8-46EF-A18B-9E221B886155}" dt="2022-01-05T16:35:45.662" v="4278" actId="5793"/>
          <ac:spMkLst>
            <pc:docMk/>
            <pc:sldMk cId="2469063570" sldId="298"/>
            <ac:spMk id="3" creationId="{7B2DD83D-6E3A-487B-967C-C699E2FFBA9B}"/>
          </ac:spMkLst>
        </pc:spChg>
      </pc:sldChg>
      <pc:sldChg chg="modSp new mod modNotesTx">
        <pc:chgData name="Jack Lin" userId="62a382a3d6b40915" providerId="LiveId" clId="{3AAA3FCE-76E8-46EF-A18B-9E221B886155}" dt="2022-01-05T12:21:46.138" v="4143" actId="20577"/>
        <pc:sldMkLst>
          <pc:docMk/>
          <pc:sldMk cId="2880379559" sldId="299"/>
        </pc:sldMkLst>
        <pc:spChg chg="mod">
          <ac:chgData name="Jack Lin" userId="62a382a3d6b40915" providerId="LiveId" clId="{3AAA3FCE-76E8-46EF-A18B-9E221B886155}" dt="2022-01-04T04:02:05.547" v="1641"/>
          <ac:spMkLst>
            <pc:docMk/>
            <pc:sldMk cId="2880379559" sldId="299"/>
            <ac:spMk id="2" creationId="{2B55547F-14B7-49C4-BE12-5B67F4B4F422}"/>
          </ac:spMkLst>
        </pc:spChg>
        <pc:spChg chg="mod">
          <ac:chgData name="Jack Lin" userId="62a382a3d6b40915" providerId="LiveId" clId="{3AAA3FCE-76E8-46EF-A18B-9E221B886155}" dt="2022-01-05T12:21:46.138" v="4143" actId="20577"/>
          <ac:spMkLst>
            <pc:docMk/>
            <pc:sldMk cId="2880379559" sldId="299"/>
            <ac:spMk id="3" creationId="{0D9D973A-E552-4FF9-9443-E82CFC801FDF}"/>
          </ac:spMkLst>
        </pc:spChg>
      </pc:sldChg>
      <pc:sldChg chg="addSp delSp modSp add mod ord">
        <pc:chgData name="Jack Lin" userId="62a382a3d6b40915" providerId="LiveId" clId="{3AAA3FCE-76E8-46EF-A18B-9E221B886155}" dt="2022-01-04T10:44:33.756" v="2468" actId="207"/>
        <pc:sldMkLst>
          <pc:docMk/>
          <pc:sldMk cId="1056130935" sldId="300"/>
        </pc:sldMkLst>
        <pc:spChg chg="mod">
          <ac:chgData name="Jack Lin" userId="62a382a3d6b40915" providerId="LiveId" clId="{3AAA3FCE-76E8-46EF-A18B-9E221B886155}" dt="2022-01-04T10:06:55.395" v="1951" actId="20577"/>
          <ac:spMkLst>
            <pc:docMk/>
            <pc:sldMk cId="1056130935" sldId="300"/>
            <ac:spMk id="2" creationId="{1386470D-7F4E-4380-BF12-0931C63BB9E9}"/>
          </ac:spMkLst>
        </pc:spChg>
        <pc:spChg chg="mod">
          <ac:chgData name="Jack Lin" userId="62a382a3d6b40915" providerId="LiveId" clId="{3AAA3FCE-76E8-46EF-A18B-9E221B886155}" dt="2022-01-04T10:06:45.937" v="1944" actId="20577"/>
          <ac:spMkLst>
            <pc:docMk/>
            <pc:sldMk cId="1056130935" sldId="300"/>
            <ac:spMk id="3" creationId="{FC60F8F8-59F1-4D08-A472-0569C1B1CC76}"/>
          </ac:spMkLst>
        </pc:spChg>
        <pc:spChg chg="mod">
          <ac:chgData name="Jack Lin" userId="62a382a3d6b40915" providerId="LiveId" clId="{3AAA3FCE-76E8-46EF-A18B-9E221B886155}" dt="2022-01-04T10:10:37.338" v="2049" actId="1036"/>
          <ac:spMkLst>
            <pc:docMk/>
            <pc:sldMk cId="1056130935" sldId="300"/>
            <ac:spMk id="10" creationId="{5DF8E372-7F3B-4A0C-9413-65F0F8349CF3}"/>
          </ac:spMkLst>
        </pc:spChg>
        <pc:spChg chg="mod">
          <ac:chgData name="Jack Lin" userId="62a382a3d6b40915" providerId="LiveId" clId="{3AAA3FCE-76E8-46EF-A18B-9E221B886155}" dt="2022-01-04T10:10:37.338" v="2049" actId="1036"/>
          <ac:spMkLst>
            <pc:docMk/>
            <pc:sldMk cId="1056130935" sldId="300"/>
            <ac:spMk id="11" creationId="{3177FA79-4022-465D-BE88-CB6B1BBD7645}"/>
          </ac:spMkLst>
        </pc:spChg>
        <pc:spChg chg="add mod">
          <ac:chgData name="Jack Lin" userId="62a382a3d6b40915" providerId="LiveId" clId="{3AAA3FCE-76E8-46EF-A18B-9E221B886155}" dt="2022-01-04T10:12:26.090" v="2087" actId="20577"/>
          <ac:spMkLst>
            <pc:docMk/>
            <pc:sldMk cId="1056130935" sldId="300"/>
            <ac:spMk id="12" creationId="{97373C2C-C55C-4D1B-A676-70FF6ADDE9EF}"/>
          </ac:spMkLst>
        </pc:spChg>
        <pc:spChg chg="add mod">
          <ac:chgData name="Jack Lin" userId="62a382a3d6b40915" providerId="LiveId" clId="{3AAA3FCE-76E8-46EF-A18B-9E221B886155}" dt="2022-01-04T10:15:30.157" v="2135" actId="1076"/>
          <ac:spMkLst>
            <pc:docMk/>
            <pc:sldMk cId="1056130935" sldId="300"/>
            <ac:spMk id="14" creationId="{B1839ADD-2484-4F62-915F-D0E5AF3A5C07}"/>
          </ac:spMkLst>
        </pc:spChg>
        <pc:spChg chg="add mod">
          <ac:chgData name="Jack Lin" userId="62a382a3d6b40915" providerId="LiveId" clId="{3AAA3FCE-76E8-46EF-A18B-9E221B886155}" dt="2022-01-04T10:44:33.756" v="2468" actId="207"/>
          <ac:spMkLst>
            <pc:docMk/>
            <pc:sldMk cId="1056130935" sldId="300"/>
            <ac:spMk id="15" creationId="{37815941-3628-430C-9B44-271FD48C8A4C}"/>
          </ac:spMkLst>
        </pc:spChg>
        <pc:picChg chg="del mod">
          <ac:chgData name="Jack Lin" userId="62a382a3d6b40915" providerId="LiveId" clId="{3AAA3FCE-76E8-46EF-A18B-9E221B886155}" dt="2022-01-04T10:11:19.020" v="2067" actId="478"/>
          <ac:picMkLst>
            <pc:docMk/>
            <pc:sldMk cId="1056130935" sldId="300"/>
            <ac:picMk id="5" creationId="{848546D7-7F6E-48D4-9C35-250B6BC6CBF3}"/>
          </ac:picMkLst>
        </pc:picChg>
        <pc:picChg chg="add del mod">
          <ac:chgData name="Jack Lin" userId="62a382a3d6b40915" providerId="LiveId" clId="{3AAA3FCE-76E8-46EF-A18B-9E221B886155}" dt="2022-01-04T10:11:28.596" v="2072" actId="478"/>
          <ac:picMkLst>
            <pc:docMk/>
            <pc:sldMk cId="1056130935" sldId="300"/>
            <ac:picMk id="6" creationId="{879C5626-5649-4F2A-86C1-940E11E78D23}"/>
          </ac:picMkLst>
        </pc:picChg>
        <pc:picChg chg="mod">
          <ac:chgData name="Jack Lin" userId="62a382a3d6b40915" providerId="LiveId" clId="{3AAA3FCE-76E8-46EF-A18B-9E221B886155}" dt="2022-01-04T10:10:37.338" v="2049" actId="1036"/>
          <ac:picMkLst>
            <pc:docMk/>
            <pc:sldMk cId="1056130935" sldId="300"/>
            <ac:picMk id="7" creationId="{C450536F-18B4-483A-91FD-8297B8941B74}"/>
          </ac:picMkLst>
        </pc:picChg>
        <pc:picChg chg="mod">
          <ac:chgData name="Jack Lin" userId="62a382a3d6b40915" providerId="LiveId" clId="{3AAA3FCE-76E8-46EF-A18B-9E221B886155}" dt="2022-01-04T10:10:37.338" v="2049" actId="1036"/>
          <ac:picMkLst>
            <pc:docMk/>
            <pc:sldMk cId="1056130935" sldId="300"/>
            <ac:picMk id="9" creationId="{4E4DF7FD-67E9-4332-AA16-7789DA7A90EF}"/>
          </ac:picMkLst>
        </pc:picChg>
        <pc:picChg chg="add mod">
          <ac:chgData name="Jack Lin" userId="62a382a3d6b40915" providerId="LiveId" clId="{3AAA3FCE-76E8-46EF-A18B-9E221B886155}" dt="2022-01-04T10:12:13.791" v="2077" actId="1076"/>
          <ac:picMkLst>
            <pc:docMk/>
            <pc:sldMk cId="1056130935" sldId="300"/>
            <ac:picMk id="13" creationId="{07F3FEF4-F309-4369-B3F0-3478A16F9B9B}"/>
          </ac:picMkLst>
        </pc:picChg>
      </pc:sldChg>
      <pc:sldChg chg="addSp delSp modSp new mod">
        <pc:chgData name="Jack Lin" userId="62a382a3d6b40915" providerId="LiveId" clId="{3AAA3FCE-76E8-46EF-A18B-9E221B886155}" dt="2022-01-05T08:51:03.372" v="3838" actId="2085"/>
        <pc:sldMkLst>
          <pc:docMk/>
          <pc:sldMk cId="3752407749" sldId="301"/>
        </pc:sldMkLst>
        <pc:spChg chg="mod">
          <ac:chgData name="Jack Lin" userId="62a382a3d6b40915" providerId="LiveId" clId="{3AAA3FCE-76E8-46EF-A18B-9E221B886155}" dt="2022-01-04T11:26:59.658" v="2821" actId="14100"/>
          <ac:spMkLst>
            <pc:docMk/>
            <pc:sldMk cId="3752407749" sldId="301"/>
            <ac:spMk id="2" creationId="{7387049E-4527-4F2E-A647-C8D28148472B}"/>
          </ac:spMkLst>
        </pc:spChg>
        <pc:spChg chg="mod">
          <ac:chgData name="Jack Lin" userId="62a382a3d6b40915" providerId="LiveId" clId="{3AAA3FCE-76E8-46EF-A18B-9E221B886155}" dt="2022-01-04T11:34:21.542" v="2894"/>
          <ac:spMkLst>
            <pc:docMk/>
            <pc:sldMk cId="3752407749" sldId="301"/>
            <ac:spMk id="3" creationId="{8D2701D7-FE3B-4DED-8C01-A62ABF69EE2E}"/>
          </ac:spMkLst>
        </pc:spChg>
        <pc:spChg chg="add del mod">
          <ac:chgData name="Jack Lin" userId="62a382a3d6b40915" providerId="LiveId" clId="{3AAA3FCE-76E8-46EF-A18B-9E221B886155}" dt="2022-01-04T11:34:05.534" v="2890" actId="478"/>
          <ac:spMkLst>
            <pc:docMk/>
            <pc:sldMk cId="3752407749" sldId="301"/>
            <ac:spMk id="8" creationId="{887AA390-DA0D-43B5-92E4-4DF16F3F83EB}"/>
          </ac:spMkLst>
        </pc:spChg>
        <pc:spChg chg="add del mod">
          <ac:chgData name="Jack Lin" userId="62a382a3d6b40915" providerId="LiveId" clId="{3AAA3FCE-76E8-46EF-A18B-9E221B886155}" dt="2022-01-05T08:50:57.198" v="3837" actId="14100"/>
          <ac:spMkLst>
            <pc:docMk/>
            <pc:sldMk cId="3752407749" sldId="301"/>
            <ac:spMk id="13" creationId="{6368006C-2395-4ECA-AC83-9ED25E968EC9}"/>
          </ac:spMkLst>
        </pc:spChg>
        <pc:picChg chg="add del mod">
          <ac:chgData name="Jack Lin" userId="62a382a3d6b40915" providerId="LiveId" clId="{3AAA3FCE-76E8-46EF-A18B-9E221B886155}" dt="2022-01-05T08:42:58.325" v="3792" actId="478"/>
          <ac:picMkLst>
            <pc:docMk/>
            <pc:sldMk cId="3752407749" sldId="301"/>
            <ac:picMk id="5" creationId="{47BCEB66-8F79-40D7-A65D-99F9532CA8FC}"/>
          </ac:picMkLst>
        </pc:picChg>
        <pc:picChg chg="add del">
          <ac:chgData name="Jack Lin" userId="62a382a3d6b40915" providerId="LiveId" clId="{3AAA3FCE-76E8-46EF-A18B-9E221B886155}" dt="2022-01-05T08:43:35.813" v="3794" actId="478"/>
          <ac:picMkLst>
            <pc:docMk/>
            <pc:sldMk cId="3752407749" sldId="301"/>
            <ac:picMk id="6" creationId="{9B54E938-F113-4010-8F20-4943F1BFDE38}"/>
          </ac:picMkLst>
        </pc:picChg>
        <pc:picChg chg="add mod">
          <ac:chgData name="Jack Lin" userId="62a382a3d6b40915" providerId="LiveId" clId="{3AAA3FCE-76E8-46EF-A18B-9E221B886155}" dt="2022-01-04T11:32:54.362" v="2846" actId="692"/>
          <ac:picMkLst>
            <pc:docMk/>
            <pc:sldMk cId="3752407749" sldId="301"/>
            <ac:picMk id="7" creationId="{F3165C19-DE44-4219-83A7-0F4BB9647D49}"/>
          </ac:picMkLst>
        </pc:picChg>
        <pc:picChg chg="add mod">
          <ac:chgData name="Jack Lin" userId="62a382a3d6b40915" providerId="LiveId" clId="{3AAA3FCE-76E8-46EF-A18B-9E221B886155}" dt="2022-01-05T08:44:29.073" v="3803" actId="692"/>
          <ac:picMkLst>
            <pc:docMk/>
            <pc:sldMk cId="3752407749" sldId="301"/>
            <ac:picMk id="9" creationId="{9AE950AC-E506-48D1-9187-86ACFF05E16B}"/>
          </ac:picMkLst>
        </pc:picChg>
        <pc:picChg chg="add del mod">
          <ac:chgData name="Jack Lin" userId="62a382a3d6b40915" providerId="LiveId" clId="{3AAA3FCE-76E8-46EF-A18B-9E221B886155}" dt="2022-01-05T08:43:56.931" v="3799" actId="478"/>
          <ac:picMkLst>
            <pc:docMk/>
            <pc:sldMk cId="3752407749" sldId="301"/>
            <ac:picMk id="10" creationId="{F62CFBCB-F8F4-4368-B10C-65A6F7DAD50B}"/>
          </ac:picMkLst>
        </pc:picChg>
        <pc:picChg chg="add mod">
          <ac:chgData name="Jack Lin" userId="62a382a3d6b40915" providerId="LiveId" clId="{3AAA3FCE-76E8-46EF-A18B-9E221B886155}" dt="2022-01-05T08:51:03.372" v="3838" actId="2085"/>
          <ac:picMkLst>
            <pc:docMk/>
            <pc:sldMk cId="3752407749" sldId="301"/>
            <ac:picMk id="12" creationId="{A38B5569-ADD5-402D-9C37-645AECBAF90D}"/>
          </ac:picMkLst>
        </pc:picChg>
        <pc:cxnChg chg="add del mod">
          <ac:chgData name="Jack Lin" userId="62a382a3d6b40915" providerId="LiveId" clId="{3AAA3FCE-76E8-46EF-A18B-9E221B886155}" dt="2022-01-05T08:49:43.103" v="3826" actId="11529"/>
          <ac:cxnSpMkLst>
            <pc:docMk/>
            <pc:sldMk cId="3752407749" sldId="301"/>
            <ac:cxnSpMk id="15" creationId="{DAA9B9F3-EA52-40A2-BD01-C0E47FD82766}"/>
          </ac:cxnSpMkLst>
        </pc:cxnChg>
        <pc:cxnChg chg="add del mod">
          <ac:chgData name="Jack Lin" userId="62a382a3d6b40915" providerId="LiveId" clId="{3AAA3FCE-76E8-46EF-A18B-9E221B886155}" dt="2022-01-05T08:49:40.650" v="3821" actId="11529"/>
          <ac:cxnSpMkLst>
            <pc:docMk/>
            <pc:sldMk cId="3752407749" sldId="301"/>
            <ac:cxnSpMk id="19" creationId="{97D329A0-6C9D-4BF0-A962-CFC1D9B4493B}"/>
          </ac:cxnSpMkLst>
        </pc:cxnChg>
      </pc:sldChg>
      <pc:sldChg chg="addSp delSp modSp new mod modNotesTx">
        <pc:chgData name="Jack Lin" userId="62a382a3d6b40915" providerId="LiveId" clId="{3AAA3FCE-76E8-46EF-A18B-9E221B886155}" dt="2022-01-05T16:40:26.195" v="4376" actId="20577"/>
        <pc:sldMkLst>
          <pc:docMk/>
          <pc:sldMk cId="2487878641" sldId="302"/>
        </pc:sldMkLst>
        <pc:spChg chg="mod">
          <ac:chgData name="Jack Lin" userId="62a382a3d6b40915" providerId="LiveId" clId="{3AAA3FCE-76E8-46EF-A18B-9E221B886155}" dt="2022-01-05T16:40:26.195" v="4376" actId="20577"/>
          <ac:spMkLst>
            <pc:docMk/>
            <pc:sldMk cId="2487878641" sldId="302"/>
            <ac:spMk id="2" creationId="{AB71CCA9-4E3B-44D4-832B-9712599B13F6}"/>
          </ac:spMkLst>
        </pc:spChg>
        <pc:spChg chg="add del">
          <ac:chgData name="Jack Lin" userId="62a382a3d6b40915" providerId="LiveId" clId="{3AAA3FCE-76E8-46EF-A18B-9E221B886155}" dt="2022-01-04T11:56:13.766" v="2984"/>
          <ac:spMkLst>
            <pc:docMk/>
            <pc:sldMk cId="2487878641" sldId="302"/>
            <ac:spMk id="4" creationId="{399DEA8A-DC44-43DD-8C2B-48F2B471ABE9}"/>
          </ac:spMkLst>
        </pc:spChg>
        <pc:spChg chg="add del">
          <ac:chgData name="Jack Lin" userId="62a382a3d6b40915" providerId="LiveId" clId="{3AAA3FCE-76E8-46EF-A18B-9E221B886155}" dt="2022-01-04T11:56:24.627" v="2986"/>
          <ac:spMkLst>
            <pc:docMk/>
            <pc:sldMk cId="2487878641" sldId="302"/>
            <ac:spMk id="5" creationId="{793E0E08-74C6-44B9-AA35-38E0BCC1068F}"/>
          </ac:spMkLst>
        </pc:spChg>
        <pc:picChg chg="add mod">
          <ac:chgData name="Jack Lin" userId="62a382a3d6b40915" providerId="LiveId" clId="{3AAA3FCE-76E8-46EF-A18B-9E221B886155}" dt="2022-01-05T16:37:26.824" v="4284" actId="14100"/>
          <ac:picMkLst>
            <pc:docMk/>
            <pc:sldMk cId="2487878641" sldId="302"/>
            <ac:picMk id="7" creationId="{54EEF0E7-7B83-42EE-88E7-61B5CBE3B1F5}"/>
          </ac:picMkLst>
        </pc:picChg>
      </pc:sldChg>
      <pc:sldChg chg="addSp modSp new mod">
        <pc:chgData name="Jack Lin" userId="62a382a3d6b40915" providerId="LiveId" clId="{3AAA3FCE-76E8-46EF-A18B-9E221B886155}" dt="2022-01-05T03:26:47.341" v="3413" actId="20577"/>
        <pc:sldMkLst>
          <pc:docMk/>
          <pc:sldMk cId="736223356" sldId="303"/>
        </pc:sldMkLst>
        <pc:spChg chg="mod">
          <ac:chgData name="Jack Lin" userId="62a382a3d6b40915" providerId="LiveId" clId="{3AAA3FCE-76E8-46EF-A18B-9E221B886155}" dt="2022-01-05T03:26:47.341" v="3413" actId="20577"/>
          <ac:spMkLst>
            <pc:docMk/>
            <pc:sldMk cId="736223356" sldId="303"/>
            <ac:spMk id="2" creationId="{537B5269-D3C7-48C1-961E-79B08BAA4831}"/>
          </ac:spMkLst>
        </pc:spChg>
        <pc:spChg chg="add mod">
          <ac:chgData name="Jack Lin" userId="62a382a3d6b40915" providerId="LiveId" clId="{3AAA3FCE-76E8-46EF-A18B-9E221B886155}" dt="2022-01-05T02:47:17.396" v="3187" actId="1076"/>
          <ac:spMkLst>
            <pc:docMk/>
            <pc:sldMk cId="736223356" sldId="303"/>
            <ac:spMk id="6" creationId="{9531A5A7-12A3-4DE5-9E1D-E0DCB9133642}"/>
          </ac:spMkLst>
        </pc:spChg>
        <pc:picChg chg="add mod">
          <ac:chgData name="Jack Lin" userId="62a382a3d6b40915" providerId="LiveId" clId="{3AAA3FCE-76E8-46EF-A18B-9E221B886155}" dt="2022-01-05T02:43:16.798" v="3154" actId="1076"/>
          <ac:picMkLst>
            <pc:docMk/>
            <pc:sldMk cId="736223356" sldId="303"/>
            <ac:picMk id="5" creationId="{CCE140DB-6E09-47EC-9445-37D55EC5FAD5}"/>
          </ac:picMkLst>
        </pc:picChg>
      </pc:sldChg>
      <pc:sldChg chg="addSp modSp new mod">
        <pc:chgData name="Jack Lin" userId="62a382a3d6b40915" providerId="LiveId" clId="{3AAA3FCE-76E8-46EF-A18B-9E221B886155}" dt="2022-01-05T03:27:16.128" v="3423" actId="20577"/>
        <pc:sldMkLst>
          <pc:docMk/>
          <pc:sldMk cId="3699293686" sldId="304"/>
        </pc:sldMkLst>
        <pc:spChg chg="mod">
          <ac:chgData name="Jack Lin" userId="62a382a3d6b40915" providerId="LiveId" clId="{3AAA3FCE-76E8-46EF-A18B-9E221B886155}" dt="2022-01-05T03:27:16.128" v="3423" actId="20577"/>
          <ac:spMkLst>
            <pc:docMk/>
            <pc:sldMk cId="3699293686" sldId="304"/>
            <ac:spMk id="2" creationId="{B006CE96-AA3E-4D87-8A8F-CB2850E5AACC}"/>
          </ac:spMkLst>
        </pc:spChg>
        <pc:spChg chg="mod">
          <ac:chgData name="Jack Lin" userId="62a382a3d6b40915" providerId="LiveId" clId="{3AAA3FCE-76E8-46EF-A18B-9E221B886155}" dt="2022-01-05T02:48:37.415" v="3193" actId="21"/>
          <ac:spMkLst>
            <pc:docMk/>
            <pc:sldMk cId="3699293686" sldId="304"/>
            <ac:spMk id="3" creationId="{A62AD34D-3A3D-4E84-ADC1-FF70B00FD051}"/>
          </ac:spMkLst>
        </pc:spChg>
        <pc:spChg chg="add mod">
          <ac:chgData name="Jack Lin" userId="62a382a3d6b40915" providerId="LiveId" clId="{3AAA3FCE-76E8-46EF-A18B-9E221B886155}" dt="2022-01-05T02:49:25.379" v="3213" actId="1076"/>
          <ac:spMkLst>
            <pc:docMk/>
            <pc:sldMk cId="3699293686" sldId="304"/>
            <ac:spMk id="6" creationId="{9E44BB4E-D740-40E7-957A-BC3BF3E25017}"/>
          </ac:spMkLst>
        </pc:spChg>
        <pc:picChg chg="add mod">
          <ac:chgData name="Jack Lin" userId="62a382a3d6b40915" providerId="LiveId" clId="{3AAA3FCE-76E8-46EF-A18B-9E221B886155}" dt="2022-01-05T02:48:53.517" v="3201" actId="1076"/>
          <ac:picMkLst>
            <pc:docMk/>
            <pc:sldMk cId="3699293686" sldId="304"/>
            <ac:picMk id="5" creationId="{260667DD-B329-4D11-8858-AE162F086450}"/>
          </ac:picMkLst>
        </pc:picChg>
      </pc:sldChg>
      <pc:sldChg chg="addSp modSp new mod">
        <pc:chgData name="Jack Lin" userId="62a382a3d6b40915" providerId="LiveId" clId="{3AAA3FCE-76E8-46EF-A18B-9E221B886155}" dt="2022-01-05T11:08:36.399" v="3932" actId="20577"/>
        <pc:sldMkLst>
          <pc:docMk/>
          <pc:sldMk cId="3035811175" sldId="305"/>
        </pc:sldMkLst>
        <pc:spChg chg="mod">
          <ac:chgData name="Jack Lin" userId="62a382a3d6b40915" providerId="LiveId" clId="{3AAA3FCE-76E8-46EF-A18B-9E221B886155}" dt="2022-01-05T03:27:52.645" v="3465" actId="20577"/>
          <ac:spMkLst>
            <pc:docMk/>
            <pc:sldMk cId="3035811175" sldId="305"/>
            <ac:spMk id="2" creationId="{8AF2B4FF-9101-49A9-BBDA-B14893C7FC62}"/>
          </ac:spMkLst>
        </pc:spChg>
        <pc:spChg chg="add mod">
          <ac:chgData name="Jack Lin" userId="62a382a3d6b40915" providerId="LiveId" clId="{3AAA3FCE-76E8-46EF-A18B-9E221B886155}" dt="2022-01-05T03:27:37.688" v="3444" actId="1036"/>
          <ac:spMkLst>
            <pc:docMk/>
            <pc:sldMk cId="3035811175" sldId="305"/>
            <ac:spMk id="6" creationId="{D5C0CA70-B58A-4A06-A3CC-176123BFED5B}"/>
          </ac:spMkLst>
        </pc:spChg>
        <pc:spChg chg="add mod">
          <ac:chgData name="Jack Lin" userId="62a382a3d6b40915" providerId="LiveId" clId="{3AAA3FCE-76E8-46EF-A18B-9E221B886155}" dt="2022-01-05T11:08:36.399" v="3932" actId="20577"/>
          <ac:spMkLst>
            <pc:docMk/>
            <pc:sldMk cId="3035811175" sldId="305"/>
            <ac:spMk id="7" creationId="{7ADA098A-1B3A-4D34-AE4E-9E9A9968221E}"/>
          </ac:spMkLst>
        </pc:spChg>
        <pc:picChg chg="add mod">
          <ac:chgData name="Jack Lin" userId="62a382a3d6b40915" providerId="LiveId" clId="{3AAA3FCE-76E8-46EF-A18B-9E221B886155}" dt="2022-01-05T03:27:37.688" v="3444" actId="1036"/>
          <ac:picMkLst>
            <pc:docMk/>
            <pc:sldMk cId="3035811175" sldId="305"/>
            <ac:picMk id="5" creationId="{0E1EA25C-8FDA-4A57-8256-32F324008F97}"/>
          </ac:picMkLst>
        </pc:picChg>
      </pc:sldChg>
      <pc:sldChg chg="addSp delSp modSp new mod">
        <pc:chgData name="Jack Lin" userId="62a382a3d6b40915" providerId="LiveId" clId="{3AAA3FCE-76E8-46EF-A18B-9E221B886155}" dt="2022-01-05T03:28:17.650" v="3487" actId="20577"/>
        <pc:sldMkLst>
          <pc:docMk/>
          <pc:sldMk cId="2665041017" sldId="306"/>
        </pc:sldMkLst>
        <pc:spChg chg="mod">
          <ac:chgData name="Jack Lin" userId="62a382a3d6b40915" providerId="LiveId" clId="{3AAA3FCE-76E8-46EF-A18B-9E221B886155}" dt="2022-01-05T03:28:17.650" v="3487" actId="20577"/>
          <ac:spMkLst>
            <pc:docMk/>
            <pc:sldMk cId="2665041017" sldId="306"/>
            <ac:spMk id="2" creationId="{E2AF0B3D-CE04-4C6B-8549-12E719547DAD}"/>
          </ac:spMkLst>
        </pc:spChg>
        <pc:spChg chg="add mod">
          <ac:chgData name="Jack Lin" userId="62a382a3d6b40915" providerId="LiveId" clId="{3AAA3FCE-76E8-46EF-A18B-9E221B886155}" dt="2022-01-05T02:59:52.343" v="3277" actId="20577"/>
          <ac:spMkLst>
            <pc:docMk/>
            <pc:sldMk cId="2665041017" sldId="306"/>
            <ac:spMk id="10" creationId="{B6E9A5A0-46B1-4A46-8AF4-C5EB37D69C3C}"/>
          </ac:spMkLst>
        </pc:spChg>
        <pc:spChg chg="add mod">
          <ac:chgData name="Jack Lin" userId="62a382a3d6b40915" providerId="LiveId" clId="{3AAA3FCE-76E8-46EF-A18B-9E221B886155}" dt="2022-01-05T03:10:01.711" v="3316" actId="14100"/>
          <ac:spMkLst>
            <pc:docMk/>
            <pc:sldMk cId="2665041017" sldId="306"/>
            <ac:spMk id="11" creationId="{68F291C8-DC4E-4C0D-9DD1-5E6FB9EF5006}"/>
          </ac:spMkLst>
        </pc:spChg>
        <pc:picChg chg="add del mod">
          <ac:chgData name="Jack Lin" userId="62a382a3d6b40915" providerId="LiveId" clId="{3AAA3FCE-76E8-46EF-A18B-9E221B886155}" dt="2022-01-05T02:58:38.148" v="3264" actId="478"/>
          <ac:picMkLst>
            <pc:docMk/>
            <pc:sldMk cId="2665041017" sldId="306"/>
            <ac:picMk id="5" creationId="{90B2618E-4331-473B-8BBF-00CFAC0847BF}"/>
          </ac:picMkLst>
        </pc:picChg>
        <pc:picChg chg="add mod">
          <ac:chgData name="Jack Lin" userId="62a382a3d6b40915" providerId="LiveId" clId="{3AAA3FCE-76E8-46EF-A18B-9E221B886155}" dt="2022-01-05T03:09:50.273" v="3314" actId="14100"/>
          <ac:picMkLst>
            <pc:docMk/>
            <pc:sldMk cId="2665041017" sldId="306"/>
            <ac:picMk id="7" creationId="{C38FB18C-FFC1-4CD2-A6B7-1D409ADA6CE6}"/>
          </ac:picMkLst>
        </pc:picChg>
        <pc:picChg chg="add del">
          <ac:chgData name="Jack Lin" userId="62a382a3d6b40915" providerId="LiveId" clId="{3AAA3FCE-76E8-46EF-A18B-9E221B886155}" dt="2022-01-05T02:59:26.832" v="3272" actId="22"/>
          <ac:picMkLst>
            <pc:docMk/>
            <pc:sldMk cId="2665041017" sldId="306"/>
            <ac:picMk id="9" creationId="{2617C770-3398-422E-A75F-6E01B5F2BCC5}"/>
          </ac:picMkLst>
        </pc:picChg>
      </pc:sldChg>
      <pc:sldChg chg="addSp delSp modSp new mod">
        <pc:chgData name="Jack Lin" userId="62a382a3d6b40915" providerId="LiveId" clId="{3AAA3FCE-76E8-46EF-A18B-9E221B886155}" dt="2022-01-05T03:46:23.605" v="3616" actId="1076"/>
        <pc:sldMkLst>
          <pc:docMk/>
          <pc:sldMk cId="104205825" sldId="307"/>
        </pc:sldMkLst>
        <pc:spChg chg="mod">
          <ac:chgData name="Jack Lin" userId="62a382a3d6b40915" providerId="LiveId" clId="{3AAA3FCE-76E8-46EF-A18B-9E221B886155}" dt="2022-01-05T03:42:20.610" v="3569" actId="20577"/>
          <ac:spMkLst>
            <pc:docMk/>
            <pc:sldMk cId="104205825" sldId="307"/>
            <ac:spMk id="2" creationId="{C496B38D-04C5-4CE2-81A1-AFC1813F8B37}"/>
          </ac:spMkLst>
        </pc:spChg>
        <pc:spChg chg="add del">
          <ac:chgData name="Jack Lin" userId="62a382a3d6b40915" providerId="LiveId" clId="{3AAA3FCE-76E8-46EF-A18B-9E221B886155}" dt="2022-01-05T03:43:49.389" v="3576" actId="478"/>
          <ac:spMkLst>
            <pc:docMk/>
            <pc:sldMk cId="104205825" sldId="307"/>
            <ac:spMk id="3" creationId="{8798DE5A-532C-4430-8823-C34D6BD03E5A}"/>
          </ac:spMkLst>
        </pc:spChg>
        <pc:spChg chg="add mod">
          <ac:chgData name="Jack Lin" userId="62a382a3d6b40915" providerId="LiveId" clId="{3AAA3FCE-76E8-46EF-A18B-9E221B886155}" dt="2022-01-05T03:46:17.172" v="3615" actId="1076"/>
          <ac:spMkLst>
            <pc:docMk/>
            <pc:sldMk cId="104205825" sldId="307"/>
            <ac:spMk id="6" creationId="{570DFAFF-EA90-4994-9E1F-EAE8F7115F7B}"/>
          </ac:spMkLst>
        </pc:spChg>
        <pc:spChg chg="add mod">
          <ac:chgData name="Jack Lin" userId="62a382a3d6b40915" providerId="LiveId" clId="{3AAA3FCE-76E8-46EF-A18B-9E221B886155}" dt="2022-01-05T03:46:23.605" v="3616" actId="1076"/>
          <ac:spMkLst>
            <pc:docMk/>
            <pc:sldMk cId="104205825" sldId="307"/>
            <ac:spMk id="17" creationId="{753B0D7C-0226-4E79-84DF-BBE5A545BC37}"/>
          </ac:spMkLst>
        </pc:spChg>
        <pc:picChg chg="add del mod">
          <ac:chgData name="Jack Lin" userId="62a382a3d6b40915" providerId="LiveId" clId="{3AAA3FCE-76E8-46EF-A18B-9E221B886155}" dt="2022-01-05T03:39:01.746" v="3522" actId="478"/>
          <ac:picMkLst>
            <pc:docMk/>
            <pc:sldMk cId="104205825" sldId="307"/>
            <ac:picMk id="5" creationId="{3F8C84BB-2A01-4461-B506-CD1076B720F6}"/>
          </ac:picMkLst>
        </pc:picChg>
        <pc:picChg chg="add del mod">
          <ac:chgData name="Jack Lin" userId="62a382a3d6b40915" providerId="LiveId" clId="{3AAA3FCE-76E8-46EF-A18B-9E221B886155}" dt="2022-01-05T03:39:45.500" v="3535" actId="478"/>
          <ac:picMkLst>
            <pc:docMk/>
            <pc:sldMk cId="104205825" sldId="307"/>
            <ac:picMk id="8" creationId="{BCA1828F-F35D-46CA-9C88-E2AA138BADDF}"/>
          </ac:picMkLst>
        </pc:picChg>
        <pc:picChg chg="add del mod ord">
          <ac:chgData name="Jack Lin" userId="62a382a3d6b40915" providerId="LiveId" clId="{3AAA3FCE-76E8-46EF-A18B-9E221B886155}" dt="2022-01-05T03:43:50.686" v="3577" actId="478"/>
          <ac:picMkLst>
            <pc:docMk/>
            <pc:sldMk cId="104205825" sldId="307"/>
            <ac:picMk id="10" creationId="{C93550E7-C15F-401F-B779-7D79C18AE58E}"/>
          </ac:picMkLst>
        </pc:picChg>
        <pc:picChg chg="add del mod">
          <ac:chgData name="Jack Lin" userId="62a382a3d6b40915" providerId="LiveId" clId="{3AAA3FCE-76E8-46EF-A18B-9E221B886155}" dt="2022-01-05T03:40:13.179" v="3541" actId="478"/>
          <ac:picMkLst>
            <pc:docMk/>
            <pc:sldMk cId="104205825" sldId="307"/>
            <ac:picMk id="12" creationId="{7354CE98-4C4D-4D49-AE6A-30CF4986102F}"/>
          </ac:picMkLst>
        </pc:picChg>
        <pc:picChg chg="add mod">
          <ac:chgData name="Jack Lin" userId="62a382a3d6b40915" providerId="LiveId" clId="{3AAA3FCE-76E8-46EF-A18B-9E221B886155}" dt="2022-01-05T03:46:07.964" v="3614" actId="1076"/>
          <ac:picMkLst>
            <pc:docMk/>
            <pc:sldMk cId="104205825" sldId="307"/>
            <ac:picMk id="14" creationId="{27641DF2-B7F2-45F1-8929-C43CE757891B}"/>
          </ac:picMkLst>
        </pc:picChg>
        <pc:picChg chg="add mod ord">
          <ac:chgData name="Jack Lin" userId="62a382a3d6b40915" providerId="LiveId" clId="{3AAA3FCE-76E8-46EF-A18B-9E221B886155}" dt="2022-01-05T03:44:15.851" v="3587" actId="1076"/>
          <ac:picMkLst>
            <pc:docMk/>
            <pc:sldMk cId="104205825" sldId="307"/>
            <ac:picMk id="16" creationId="{F73D3EE1-29BC-4800-993C-F8C383CC4EC8}"/>
          </ac:picMkLst>
        </pc:picChg>
      </pc:sldChg>
      <pc:sldChg chg="addSp modSp new mod">
        <pc:chgData name="Jack Lin" userId="62a382a3d6b40915" providerId="LiveId" clId="{3AAA3FCE-76E8-46EF-A18B-9E221B886155}" dt="2022-01-05T04:01:34.159" v="3713" actId="1036"/>
        <pc:sldMkLst>
          <pc:docMk/>
          <pc:sldMk cId="1483754184" sldId="308"/>
        </pc:sldMkLst>
        <pc:spChg chg="mod">
          <ac:chgData name="Jack Lin" userId="62a382a3d6b40915" providerId="LiveId" clId="{3AAA3FCE-76E8-46EF-A18B-9E221B886155}" dt="2022-01-05T03:48:39.348" v="3627" actId="20577"/>
          <ac:spMkLst>
            <pc:docMk/>
            <pc:sldMk cId="1483754184" sldId="308"/>
            <ac:spMk id="2" creationId="{002C504E-A9CC-45CC-92E3-DD981E90593C}"/>
          </ac:spMkLst>
        </pc:spChg>
        <pc:spChg chg="add mod">
          <ac:chgData name="Jack Lin" userId="62a382a3d6b40915" providerId="LiveId" clId="{3AAA3FCE-76E8-46EF-A18B-9E221B886155}" dt="2022-01-05T04:01:34.159" v="3713" actId="1036"/>
          <ac:spMkLst>
            <pc:docMk/>
            <pc:sldMk cId="1483754184" sldId="308"/>
            <ac:spMk id="12" creationId="{577779CC-32D6-4028-9ADF-D929D841ED73}"/>
          </ac:spMkLst>
        </pc:spChg>
        <pc:picChg chg="add mod">
          <ac:chgData name="Jack Lin" userId="62a382a3d6b40915" providerId="LiveId" clId="{3AAA3FCE-76E8-46EF-A18B-9E221B886155}" dt="2022-01-05T03:58:14.435" v="3655" actId="1037"/>
          <ac:picMkLst>
            <pc:docMk/>
            <pc:sldMk cId="1483754184" sldId="308"/>
            <ac:picMk id="5" creationId="{2DB07CE8-314C-4B87-B816-124CF10E93FC}"/>
          </ac:picMkLst>
        </pc:picChg>
        <pc:picChg chg="add mod ord">
          <ac:chgData name="Jack Lin" userId="62a382a3d6b40915" providerId="LiveId" clId="{3AAA3FCE-76E8-46EF-A18B-9E221B886155}" dt="2022-01-05T03:56:12.661" v="3636" actId="167"/>
          <ac:picMkLst>
            <pc:docMk/>
            <pc:sldMk cId="1483754184" sldId="308"/>
            <ac:picMk id="7" creationId="{0CB60513-59AB-466B-B5F6-91C88C678107}"/>
          </ac:picMkLst>
        </pc:picChg>
        <pc:picChg chg="add mod">
          <ac:chgData name="Jack Lin" userId="62a382a3d6b40915" providerId="LiveId" clId="{3AAA3FCE-76E8-46EF-A18B-9E221B886155}" dt="2022-01-05T03:58:09.817" v="3653" actId="692"/>
          <ac:picMkLst>
            <pc:docMk/>
            <pc:sldMk cId="1483754184" sldId="308"/>
            <ac:picMk id="9" creationId="{439F2846-7DFE-4E04-976F-2BBCB8DD387B}"/>
          </ac:picMkLst>
        </pc:picChg>
        <pc:picChg chg="add mod">
          <ac:chgData name="Jack Lin" userId="62a382a3d6b40915" providerId="LiveId" clId="{3AAA3FCE-76E8-46EF-A18B-9E221B886155}" dt="2022-01-05T03:58:22.580" v="3662" actId="1037"/>
          <ac:picMkLst>
            <pc:docMk/>
            <pc:sldMk cId="1483754184" sldId="308"/>
            <ac:picMk id="11" creationId="{07DD8D74-7FCB-45C4-85F6-6BF34543DDB1}"/>
          </ac:picMkLst>
        </pc:picChg>
      </pc:sldChg>
      <pc:sldChg chg="addSp delSp modSp new mod modNotesTx">
        <pc:chgData name="Jack Lin" userId="62a382a3d6b40915" providerId="LiveId" clId="{3AAA3FCE-76E8-46EF-A18B-9E221B886155}" dt="2022-01-05T16:16:49.303" v="4272" actId="20577"/>
        <pc:sldMkLst>
          <pc:docMk/>
          <pc:sldMk cId="2543944338" sldId="309"/>
        </pc:sldMkLst>
        <pc:spChg chg="mod">
          <ac:chgData name="Jack Lin" userId="62a382a3d6b40915" providerId="LiveId" clId="{3AAA3FCE-76E8-46EF-A18B-9E221B886155}" dt="2022-01-05T04:08:59.347" v="3746" actId="20577"/>
          <ac:spMkLst>
            <pc:docMk/>
            <pc:sldMk cId="2543944338" sldId="309"/>
            <ac:spMk id="2" creationId="{61B69DEB-1D80-4A96-B802-F564111283EC}"/>
          </ac:spMkLst>
        </pc:spChg>
        <pc:spChg chg="add mod">
          <ac:chgData name="Jack Lin" userId="62a382a3d6b40915" providerId="LiveId" clId="{3AAA3FCE-76E8-46EF-A18B-9E221B886155}" dt="2022-01-05T16:16:49.303" v="4272" actId="20577"/>
          <ac:spMkLst>
            <pc:docMk/>
            <pc:sldMk cId="2543944338" sldId="309"/>
            <ac:spMk id="8" creationId="{05284814-13AD-4A64-AD9E-A2617DD7317A}"/>
          </ac:spMkLst>
        </pc:spChg>
        <pc:picChg chg="add del mod">
          <ac:chgData name="Jack Lin" userId="62a382a3d6b40915" providerId="LiveId" clId="{3AAA3FCE-76E8-46EF-A18B-9E221B886155}" dt="2022-01-05T04:14:24.688" v="3752" actId="478"/>
          <ac:picMkLst>
            <pc:docMk/>
            <pc:sldMk cId="2543944338" sldId="309"/>
            <ac:picMk id="5" creationId="{6531B457-5E80-436E-9CA9-52DDA77DC4B2}"/>
          </ac:picMkLst>
        </pc:picChg>
        <pc:picChg chg="add mod">
          <ac:chgData name="Jack Lin" userId="62a382a3d6b40915" providerId="LiveId" clId="{3AAA3FCE-76E8-46EF-A18B-9E221B886155}" dt="2022-01-05T04:14:47.053" v="3756" actId="1076"/>
          <ac:picMkLst>
            <pc:docMk/>
            <pc:sldMk cId="2543944338" sldId="309"/>
            <ac:picMk id="7" creationId="{38C76DD1-3F93-44A3-B581-FBC715FAD313}"/>
          </ac:picMkLst>
        </pc:picChg>
      </pc:sldChg>
      <pc:sldChg chg="addSp modSp new mod">
        <pc:chgData name="Jack Lin" userId="62a382a3d6b40915" providerId="LiveId" clId="{3AAA3FCE-76E8-46EF-A18B-9E221B886155}" dt="2022-01-05T10:20:35.584" v="3914" actId="1076"/>
        <pc:sldMkLst>
          <pc:docMk/>
          <pc:sldMk cId="1881429755" sldId="310"/>
        </pc:sldMkLst>
        <pc:spChg chg="mod">
          <ac:chgData name="Jack Lin" userId="62a382a3d6b40915" providerId="LiveId" clId="{3AAA3FCE-76E8-46EF-A18B-9E221B886155}" dt="2022-01-05T10:19:23.140" v="3897" actId="20577"/>
          <ac:spMkLst>
            <pc:docMk/>
            <pc:sldMk cId="1881429755" sldId="310"/>
            <ac:spMk id="2" creationId="{1E5670C9-0D1E-43CC-96D9-3C7CB1743F72}"/>
          </ac:spMkLst>
        </pc:spChg>
        <pc:spChg chg="mod">
          <ac:chgData name="Jack Lin" userId="62a382a3d6b40915" providerId="LiveId" clId="{3AAA3FCE-76E8-46EF-A18B-9E221B886155}" dt="2022-01-05T10:19:10.138" v="3886" actId="20577"/>
          <ac:spMkLst>
            <pc:docMk/>
            <pc:sldMk cId="1881429755" sldId="310"/>
            <ac:spMk id="3" creationId="{0F139607-697F-4636-BD21-BFD718E0130F}"/>
          </ac:spMkLst>
        </pc:spChg>
        <pc:spChg chg="add mod">
          <ac:chgData name="Jack Lin" userId="62a382a3d6b40915" providerId="LiveId" clId="{3AAA3FCE-76E8-46EF-A18B-9E221B886155}" dt="2022-01-05T10:20:35.584" v="3914" actId="1076"/>
          <ac:spMkLst>
            <pc:docMk/>
            <pc:sldMk cId="1881429755" sldId="310"/>
            <ac:spMk id="8" creationId="{ED2EBB5D-E34C-4651-89FE-3EC5CC9E6C7A}"/>
          </ac:spMkLst>
        </pc:spChg>
        <pc:picChg chg="add mod">
          <ac:chgData name="Jack Lin" userId="62a382a3d6b40915" providerId="LiveId" clId="{3AAA3FCE-76E8-46EF-A18B-9E221B886155}" dt="2022-01-05T10:20:06.676" v="3907" actId="1076"/>
          <ac:picMkLst>
            <pc:docMk/>
            <pc:sldMk cId="1881429755" sldId="310"/>
            <ac:picMk id="5" creationId="{071AAB36-D41C-490D-AE4D-AA6335FDCB60}"/>
          </ac:picMkLst>
        </pc:picChg>
        <pc:picChg chg="add mod">
          <ac:chgData name="Jack Lin" userId="62a382a3d6b40915" providerId="LiveId" clId="{3AAA3FCE-76E8-46EF-A18B-9E221B886155}" dt="2022-01-05T10:20:21.202" v="3912" actId="14861"/>
          <ac:picMkLst>
            <pc:docMk/>
            <pc:sldMk cId="1881429755" sldId="310"/>
            <ac:picMk id="7" creationId="{EAA4A9D4-B99A-43AF-BDA9-977B9BE1C19D}"/>
          </ac:picMkLst>
        </pc:picChg>
      </pc:sldChg>
      <pc:sldChg chg="addSp delSp modSp new mod">
        <pc:chgData name="Jack Lin" userId="62a382a3d6b40915" providerId="LiveId" clId="{3AAA3FCE-76E8-46EF-A18B-9E221B886155}" dt="2022-01-05T12:19:41.487" v="4119" actId="1035"/>
        <pc:sldMkLst>
          <pc:docMk/>
          <pc:sldMk cId="3685736024" sldId="311"/>
        </pc:sldMkLst>
        <pc:spChg chg="mod">
          <ac:chgData name="Jack Lin" userId="62a382a3d6b40915" providerId="LiveId" clId="{3AAA3FCE-76E8-46EF-A18B-9E221B886155}" dt="2022-01-05T12:07:51.780" v="4014" actId="20577"/>
          <ac:spMkLst>
            <pc:docMk/>
            <pc:sldMk cId="3685736024" sldId="311"/>
            <ac:spMk id="2" creationId="{77820112-CCED-4F86-9A70-F5D28709A62D}"/>
          </ac:spMkLst>
        </pc:spChg>
        <pc:spChg chg="add mod">
          <ac:chgData name="Jack Lin" userId="62a382a3d6b40915" providerId="LiveId" clId="{3AAA3FCE-76E8-46EF-A18B-9E221B886155}" dt="2022-01-05T12:19:19.752" v="4109" actId="14100"/>
          <ac:spMkLst>
            <pc:docMk/>
            <pc:sldMk cId="3685736024" sldId="311"/>
            <ac:spMk id="6" creationId="{554C96AC-F11E-4307-8818-5791B5C5F3DD}"/>
          </ac:spMkLst>
        </pc:spChg>
        <pc:spChg chg="add mod ord">
          <ac:chgData name="Jack Lin" userId="62a382a3d6b40915" providerId="LiveId" clId="{3AAA3FCE-76E8-46EF-A18B-9E221B886155}" dt="2022-01-05T12:18:53.248" v="4104" actId="1076"/>
          <ac:spMkLst>
            <pc:docMk/>
            <pc:sldMk cId="3685736024" sldId="311"/>
            <ac:spMk id="7" creationId="{DC587E1C-2067-475B-84D7-2DFE5D414327}"/>
          </ac:spMkLst>
        </pc:spChg>
        <pc:spChg chg="add mod">
          <ac:chgData name="Jack Lin" userId="62a382a3d6b40915" providerId="LiveId" clId="{3AAA3FCE-76E8-46EF-A18B-9E221B886155}" dt="2022-01-05T12:19:41.487" v="4119" actId="1035"/>
          <ac:spMkLst>
            <pc:docMk/>
            <pc:sldMk cId="3685736024" sldId="311"/>
            <ac:spMk id="8" creationId="{AD3CAE5D-EDB6-46E4-A978-E40FF8095E92}"/>
          </ac:spMkLst>
        </pc:spChg>
        <pc:spChg chg="add mod">
          <ac:chgData name="Jack Lin" userId="62a382a3d6b40915" providerId="LiveId" clId="{3AAA3FCE-76E8-46EF-A18B-9E221B886155}" dt="2022-01-05T12:19:01.342" v="4105" actId="1076"/>
          <ac:spMkLst>
            <pc:docMk/>
            <pc:sldMk cId="3685736024" sldId="311"/>
            <ac:spMk id="9" creationId="{7E4DEE70-413E-4D47-BEEF-12295B785927}"/>
          </ac:spMkLst>
        </pc:spChg>
        <pc:picChg chg="add del mod">
          <ac:chgData name="Jack Lin" userId="62a382a3d6b40915" providerId="LiveId" clId="{3AAA3FCE-76E8-46EF-A18B-9E221B886155}" dt="2022-01-05T12:18:14.883" v="4095" actId="478"/>
          <ac:picMkLst>
            <pc:docMk/>
            <pc:sldMk cId="3685736024" sldId="311"/>
            <ac:picMk id="5" creationId="{F8B694D2-8B1F-41AD-AC94-09705C05912B}"/>
          </ac:picMkLst>
        </pc:picChg>
        <pc:picChg chg="add mod">
          <ac:chgData name="Jack Lin" userId="62a382a3d6b40915" providerId="LiveId" clId="{3AAA3FCE-76E8-46EF-A18B-9E221B886155}" dt="2022-01-05T12:18:44.736" v="4103" actId="1076"/>
          <ac:picMkLst>
            <pc:docMk/>
            <pc:sldMk cId="3685736024" sldId="311"/>
            <ac:picMk id="11" creationId="{7F7D0E77-3626-48FA-B77C-5F36B4BC48FD}"/>
          </ac:picMkLst>
        </pc:picChg>
        <pc:picChg chg="add del mod">
          <ac:chgData name="Jack Lin" userId="62a382a3d6b40915" providerId="LiveId" clId="{3AAA3FCE-76E8-46EF-A18B-9E221B886155}" dt="2022-01-05T12:17:49.642" v="4094" actId="478"/>
          <ac:picMkLst>
            <pc:docMk/>
            <pc:sldMk cId="3685736024" sldId="311"/>
            <ac:picMk id="13" creationId="{ED4416D4-2C96-4C18-B901-0895C1794685}"/>
          </ac:picMkLst>
        </pc:picChg>
        <pc:picChg chg="add mod ord">
          <ac:chgData name="Jack Lin" userId="62a382a3d6b40915" providerId="LiveId" clId="{3AAA3FCE-76E8-46EF-A18B-9E221B886155}" dt="2022-01-05T12:18:37.363" v="4102" actId="1076"/>
          <ac:picMkLst>
            <pc:docMk/>
            <pc:sldMk cId="3685736024" sldId="311"/>
            <ac:picMk id="15" creationId="{E4C9E0A6-896C-497A-8041-82F5471188CE}"/>
          </ac:picMkLst>
        </pc:picChg>
      </pc:sldChg>
      <pc:sldChg chg="addSp modSp new mod ord">
        <pc:chgData name="Jack Lin" userId="62a382a3d6b40915" providerId="LiveId" clId="{3AAA3FCE-76E8-46EF-A18B-9E221B886155}" dt="2022-01-05T12:07:30.049" v="3996" actId="408"/>
        <pc:sldMkLst>
          <pc:docMk/>
          <pc:sldMk cId="721173205" sldId="312"/>
        </pc:sldMkLst>
        <pc:spChg chg="mod">
          <ac:chgData name="Jack Lin" userId="62a382a3d6b40915" providerId="LiveId" clId="{3AAA3FCE-76E8-46EF-A18B-9E221B886155}" dt="2022-01-05T12:04:23.167" v="3956"/>
          <ac:spMkLst>
            <pc:docMk/>
            <pc:sldMk cId="721173205" sldId="312"/>
            <ac:spMk id="2" creationId="{BBA42BA6-5413-439E-92DD-83D240376092}"/>
          </ac:spMkLst>
        </pc:spChg>
        <pc:spChg chg="mod">
          <ac:chgData name="Jack Lin" userId="62a382a3d6b40915" providerId="LiveId" clId="{3AAA3FCE-76E8-46EF-A18B-9E221B886155}" dt="2022-01-05T12:05:43.474" v="3976" actId="20577"/>
          <ac:spMkLst>
            <pc:docMk/>
            <pc:sldMk cId="721173205" sldId="312"/>
            <ac:spMk id="3" creationId="{763B5C6C-621C-4D45-B148-E950618B6E0B}"/>
          </ac:spMkLst>
        </pc:spChg>
        <pc:spChg chg="add mod">
          <ac:chgData name="Jack Lin" userId="62a382a3d6b40915" providerId="LiveId" clId="{3AAA3FCE-76E8-46EF-A18B-9E221B886155}" dt="2022-01-05T12:07:30.049" v="3996" actId="408"/>
          <ac:spMkLst>
            <pc:docMk/>
            <pc:sldMk cId="721173205" sldId="312"/>
            <ac:spMk id="10" creationId="{57D5111E-F1D6-4FAE-8C0B-AB99BEA63414}"/>
          </ac:spMkLst>
        </pc:spChg>
        <pc:spChg chg="add mod">
          <ac:chgData name="Jack Lin" userId="62a382a3d6b40915" providerId="LiveId" clId="{3AAA3FCE-76E8-46EF-A18B-9E221B886155}" dt="2022-01-05T12:07:30.049" v="3996" actId="408"/>
          <ac:spMkLst>
            <pc:docMk/>
            <pc:sldMk cId="721173205" sldId="312"/>
            <ac:spMk id="11" creationId="{ABAF9B53-AC4A-489A-BEF8-0FF85A7B47F7}"/>
          </ac:spMkLst>
        </pc:spChg>
        <pc:picChg chg="add mod">
          <ac:chgData name="Jack Lin" userId="62a382a3d6b40915" providerId="LiveId" clId="{3AAA3FCE-76E8-46EF-A18B-9E221B886155}" dt="2022-01-05T12:06:55.953" v="3990" actId="554"/>
          <ac:picMkLst>
            <pc:docMk/>
            <pc:sldMk cId="721173205" sldId="312"/>
            <ac:picMk id="5" creationId="{4F1470A5-71D8-40F1-98CF-7DB2F7D59D8D}"/>
          </ac:picMkLst>
        </pc:picChg>
        <pc:picChg chg="add mod">
          <ac:chgData name="Jack Lin" userId="62a382a3d6b40915" providerId="LiveId" clId="{3AAA3FCE-76E8-46EF-A18B-9E221B886155}" dt="2022-01-05T12:07:30.049" v="3996" actId="408"/>
          <ac:picMkLst>
            <pc:docMk/>
            <pc:sldMk cId="721173205" sldId="312"/>
            <ac:picMk id="7" creationId="{A5B86C18-3528-41BB-A84B-567E05FB16F1}"/>
          </ac:picMkLst>
        </pc:picChg>
        <pc:picChg chg="add mod">
          <ac:chgData name="Jack Lin" userId="62a382a3d6b40915" providerId="LiveId" clId="{3AAA3FCE-76E8-46EF-A18B-9E221B886155}" dt="2022-01-05T12:06:55.953" v="3990" actId="554"/>
          <ac:picMkLst>
            <pc:docMk/>
            <pc:sldMk cId="721173205" sldId="312"/>
            <ac:picMk id="9" creationId="{281AC0C6-EE45-4B3F-AD30-2855099D81FD}"/>
          </ac:picMkLst>
        </pc:picChg>
      </pc:sldChg>
      <pc:sldChg chg="addSp delSp modSp new mod">
        <pc:chgData name="Jack Lin" userId="62a382a3d6b40915" providerId="LiveId" clId="{3AAA3FCE-76E8-46EF-A18B-9E221B886155}" dt="2022-01-05T15:40:33.952" v="4264" actId="20577"/>
        <pc:sldMkLst>
          <pc:docMk/>
          <pc:sldMk cId="2978625840" sldId="313"/>
        </pc:sldMkLst>
        <pc:spChg chg="mod">
          <ac:chgData name="Jack Lin" userId="62a382a3d6b40915" providerId="LiveId" clId="{3AAA3FCE-76E8-46EF-A18B-9E221B886155}" dt="2022-01-05T15:40:33.952" v="4264" actId="20577"/>
          <ac:spMkLst>
            <pc:docMk/>
            <pc:sldMk cId="2978625840" sldId="313"/>
            <ac:spMk id="2" creationId="{D798ED28-BB1F-40D6-8D43-FCB9CE75FE65}"/>
          </ac:spMkLst>
        </pc:spChg>
        <pc:spChg chg="del">
          <ac:chgData name="Jack Lin" userId="62a382a3d6b40915" providerId="LiveId" clId="{3AAA3FCE-76E8-46EF-A18B-9E221B886155}" dt="2022-01-05T15:29:57.890" v="4145" actId="931"/>
          <ac:spMkLst>
            <pc:docMk/>
            <pc:sldMk cId="2978625840" sldId="313"/>
            <ac:spMk id="3" creationId="{455CDB4B-147B-43B2-9F8C-85123F6075C4}"/>
          </ac:spMkLst>
        </pc:spChg>
        <pc:picChg chg="add mod">
          <ac:chgData name="Jack Lin" userId="62a382a3d6b40915" providerId="LiveId" clId="{3AAA3FCE-76E8-46EF-A18B-9E221B886155}" dt="2022-01-05T15:29:57.890" v="4145" actId="931"/>
          <ac:picMkLst>
            <pc:docMk/>
            <pc:sldMk cId="2978625840" sldId="313"/>
            <ac:picMk id="5" creationId="{F0CC19EA-BBC1-40B0-8AC0-2C43A2F868E7}"/>
          </ac:picMkLst>
        </pc:picChg>
      </pc:sldChg>
      <pc:sldChg chg="modSp new mod">
        <pc:chgData name="Jack Lin" userId="62a382a3d6b40915" providerId="LiveId" clId="{3AAA3FCE-76E8-46EF-A18B-9E221B886155}" dt="2022-01-06T01:23:57.069" v="4452" actId="20577"/>
        <pc:sldMkLst>
          <pc:docMk/>
          <pc:sldMk cId="2549339837" sldId="314"/>
        </pc:sldMkLst>
        <pc:spChg chg="mod">
          <ac:chgData name="Jack Lin" userId="62a382a3d6b40915" providerId="LiveId" clId="{3AAA3FCE-76E8-46EF-A18B-9E221B886155}" dt="2022-01-06T01:21:16.857" v="4421"/>
          <ac:spMkLst>
            <pc:docMk/>
            <pc:sldMk cId="2549339837" sldId="314"/>
            <ac:spMk id="2" creationId="{4F716ED1-3E78-49B9-96B5-BF044439234C}"/>
          </ac:spMkLst>
        </pc:spChg>
        <pc:spChg chg="mod">
          <ac:chgData name="Jack Lin" userId="62a382a3d6b40915" providerId="LiveId" clId="{3AAA3FCE-76E8-46EF-A18B-9E221B886155}" dt="2022-01-06T01:23:57.069" v="4452" actId="20577"/>
          <ac:spMkLst>
            <pc:docMk/>
            <pc:sldMk cId="2549339837" sldId="314"/>
            <ac:spMk id="3" creationId="{18F0D6A0-3313-49AC-A8BE-661DF8781DBA}"/>
          </ac:spMkLst>
        </pc:spChg>
      </pc:sldChg>
      <pc:sldChg chg="addSp modSp new del mod modClrScheme chgLayout">
        <pc:chgData name="Jack Lin" userId="62a382a3d6b40915" providerId="LiveId" clId="{3AAA3FCE-76E8-46EF-A18B-9E221B886155}" dt="2022-01-06T01:17:31.775" v="4416" actId="47"/>
        <pc:sldMkLst>
          <pc:docMk/>
          <pc:sldMk cId="2721345307" sldId="314"/>
        </pc:sldMkLst>
        <pc:spChg chg="add mod">
          <ac:chgData name="Jack Lin" userId="62a382a3d6b40915" providerId="LiveId" clId="{3AAA3FCE-76E8-46EF-A18B-9E221B886155}" dt="2022-01-06T01:14:56.128" v="4381" actId="700"/>
          <ac:spMkLst>
            <pc:docMk/>
            <pc:sldMk cId="2721345307" sldId="314"/>
            <ac:spMk id="2" creationId="{113B7F82-296D-47DB-895D-58AD8ABB752E}"/>
          </ac:spMkLst>
        </pc:spChg>
        <pc:spChg chg="add mod">
          <ac:chgData name="Jack Lin" userId="62a382a3d6b40915" providerId="LiveId" clId="{3AAA3FCE-76E8-46EF-A18B-9E221B886155}" dt="2022-01-06T01:14:56.128" v="4381" actId="700"/>
          <ac:spMkLst>
            <pc:docMk/>
            <pc:sldMk cId="2721345307" sldId="314"/>
            <ac:spMk id="3" creationId="{7635F239-5BEF-4D8D-B8B2-73DC3B8B6200}"/>
          </ac:spMkLst>
        </pc:spChg>
      </pc:sldChg>
      <pc:sldMasterChg chg="modSldLayout">
        <pc:chgData name="Jack Lin" userId="62a382a3d6b40915" providerId="LiveId" clId="{3AAA3FCE-76E8-46EF-A18B-9E221B886155}" dt="2022-01-03T08:36:16.343" v="15" actId="1076"/>
        <pc:sldMasterMkLst>
          <pc:docMk/>
          <pc:sldMasterMk cId="3069788811" sldId="2147483648"/>
        </pc:sldMasterMkLst>
        <pc:sldLayoutChg chg="addSp modSp mod">
          <pc:chgData name="Jack Lin" userId="62a382a3d6b40915" providerId="LiveId" clId="{3AAA3FCE-76E8-46EF-A18B-9E221B886155}" dt="2022-01-03T08:36:16.343" v="15" actId="1076"/>
          <pc:sldLayoutMkLst>
            <pc:docMk/>
            <pc:sldMasterMk cId="3069788811" sldId="2147483648"/>
            <pc:sldLayoutMk cId="951222583" sldId="2147483650"/>
          </pc:sldLayoutMkLst>
          <pc:spChg chg="mod">
            <ac:chgData name="Jack Lin" userId="62a382a3d6b40915" providerId="LiveId" clId="{3AAA3FCE-76E8-46EF-A18B-9E221B886155}" dt="2022-01-03T08:35:31.471" v="13"/>
            <ac:spMkLst>
              <pc:docMk/>
              <pc:sldMasterMk cId="3069788811" sldId="2147483648"/>
              <pc:sldLayoutMk cId="951222583" sldId="2147483650"/>
              <ac:spMk id="8" creationId="{C17C935D-4C6C-4AC3-A43B-EE554576044E}"/>
            </ac:spMkLst>
          </pc:spChg>
          <pc:spChg chg="mod">
            <ac:chgData name="Jack Lin" userId="62a382a3d6b40915" providerId="LiveId" clId="{3AAA3FCE-76E8-46EF-A18B-9E221B886155}" dt="2022-01-03T08:35:31.471" v="13"/>
            <ac:spMkLst>
              <pc:docMk/>
              <pc:sldMasterMk cId="3069788811" sldId="2147483648"/>
              <pc:sldLayoutMk cId="951222583" sldId="2147483650"/>
              <ac:spMk id="9" creationId="{FEEBAE57-22E1-415F-A777-1FCF65F5C9FF}"/>
            </ac:spMkLst>
          </pc:spChg>
          <pc:spChg chg="mod">
            <ac:chgData name="Jack Lin" userId="62a382a3d6b40915" providerId="LiveId" clId="{3AAA3FCE-76E8-46EF-A18B-9E221B886155}" dt="2022-01-03T08:35:31.471" v="13"/>
            <ac:spMkLst>
              <pc:docMk/>
              <pc:sldMasterMk cId="3069788811" sldId="2147483648"/>
              <pc:sldLayoutMk cId="951222583" sldId="2147483650"/>
              <ac:spMk id="10" creationId="{9C90BA0B-F704-4C74-A166-8AA76E6939C4}"/>
            </ac:spMkLst>
          </pc:spChg>
          <pc:spChg chg="mod">
            <ac:chgData name="Jack Lin" userId="62a382a3d6b40915" providerId="LiveId" clId="{3AAA3FCE-76E8-46EF-A18B-9E221B886155}" dt="2022-01-03T08:35:31.471" v="13"/>
            <ac:spMkLst>
              <pc:docMk/>
              <pc:sldMasterMk cId="3069788811" sldId="2147483648"/>
              <pc:sldLayoutMk cId="951222583" sldId="2147483650"/>
              <ac:spMk id="11" creationId="{1B3D2072-6CB7-41B7-AEF6-F6CDE43023B6}"/>
            </ac:spMkLst>
          </pc:spChg>
          <pc:spChg chg="mod">
            <ac:chgData name="Jack Lin" userId="62a382a3d6b40915" providerId="LiveId" clId="{3AAA3FCE-76E8-46EF-A18B-9E221B886155}" dt="2022-01-03T08:35:31.471" v="13"/>
            <ac:spMkLst>
              <pc:docMk/>
              <pc:sldMasterMk cId="3069788811" sldId="2147483648"/>
              <pc:sldLayoutMk cId="951222583" sldId="2147483650"/>
              <ac:spMk id="12" creationId="{C8D46091-B1A6-4978-93CC-2DFFF92503E6}"/>
            </ac:spMkLst>
          </pc:spChg>
          <pc:spChg chg="mod">
            <ac:chgData name="Jack Lin" userId="62a382a3d6b40915" providerId="LiveId" clId="{3AAA3FCE-76E8-46EF-A18B-9E221B886155}" dt="2022-01-03T08:35:31.471" v="13"/>
            <ac:spMkLst>
              <pc:docMk/>
              <pc:sldMasterMk cId="3069788811" sldId="2147483648"/>
              <pc:sldLayoutMk cId="951222583" sldId="2147483650"/>
              <ac:spMk id="13" creationId="{58A76857-7479-4DEA-9E56-4B76C6A8C7B9}"/>
            </ac:spMkLst>
          </pc:spChg>
          <pc:spChg chg="mod">
            <ac:chgData name="Jack Lin" userId="62a382a3d6b40915" providerId="LiveId" clId="{3AAA3FCE-76E8-46EF-A18B-9E221B886155}" dt="2022-01-03T08:35:31.471" v="13"/>
            <ac:spMkLst>
              <pc:docMk/>
              <pc:sldMasterMk cId="3069788811" sldId="2147483648"/>
              <pc:sldLayoutMk cId="951222583" sldId="2147483650"/>
              <ac:spMk id="14" creationId="{D7643527-009D-488C-810E-3DAA8BC74D00}"/>
            </ac:spMkLst>
          </pc:spChg>
          <pc:spChg chg="mod">
            <ac:chgData name="Jack Lin" userId="62a382a3d6b40915" providerId="LiveId" clId="{3AAA3FCE-76E8-46EF-A18B-9E221B886155}" dt="2022-01-03T08:35:31.471" v="13"/>
            <ac:spMkLst>
              <pc:docMk/>
              <pc:sldMasterMk cId="3069788811" sldId="2147483648"/>
              <pc:sldLayoutMk cId="951222583" sldId="2147483650"/>
              <ac:spMk id="15" creationId="{96CFE046-5A08-4D22-9318-E2AB1D447617}"/>
            </ac:spMkLst>
          </pc:spChg>
          <pc:spChg chg="mod">
            <ac:chgData name="Jack Lin" userId="62a382a3d6b40915" providerId="LiveId" clId="{3AAA3FCE-76E8-46EF-A18B-9E221B886155}" dt="2022-01-03T08:35:31.471" v="13"/>
            <ac:spMkLst>
              <pc:docMk/>
              <pc:sldMasterMk cId="3069788811" sldId="2147483648"/>
              <pc:sldLayoutMk cId="951222583" sldId="2147483650"/>
              <ac:spMk id="16" creationId="{82000F8A-87AF-4C28-B2D5-DB2A1D7B5223}"/>
            </ac:spMkLst>
          </pc:spChg>
          <pc:grpChg chg="add mod">
            <ac:chgData name="Jack Lin" userId="62a382a3d6b40915" providerId="LiveId" clId="{3AAA3FCE-76E8-46EF-A18B-9E221B886155}" dt="2022-01-03T08:36:16.343" v="15" actId="1076"/>
            <ac:grpSpMkLst>
              <pc:docMk/>
              <pc:sldMasterMk cId="3069788811" sldId="2147483648"/>
              <pc:sldLayoutMk cId="951222583" sldId="2147483650"/>
              <ac:grpSpMk id="7" creationId="{112FF12C-3440-4838-A6E9-BE054F5B8BF1}"/>
            </ac:grpSpMkLst>
          </pc:grpChg>
        </pc:sldLayoutChg>
      </pc:sldMasterChg>
      <pc:sldMasterChg chg="modSldLayout">
        <pc:chgData name="Jack Lin" userId="62a382a3d6b40915" providerId="LiveId" clId="{3AAA3FCE-76E8-46EF-A18B-9E221B886155}" dt="2022-01-03T09:03:13.251" v="290" actId="404"/>
        <pc:sldMasterMkLst>
          <pc:docMk/>
          <pc:sldMasterMk cId="114863902" sldId="2147483661"/>
        </pc:sldMasterMkLst>
        <pc:sldLayoutChg chg="addSp delSp modSp mod">
          <pc:chgData name="Jack Lin" userId="62a382a3d6b40915" providerId="LiveId" clId="{3AAA3FCE-76E8-46EF-A18B-9E221B886155}" dt="2022-01-03T09:03:13.251" v="290" actId="404"/>
          <pc:sldLayoutMkLst>
            <pc:docMk/>
            <pc:sldMasterMk cId="114863902" sldId="2147483661"/>
            <pc:sldLayoutMk cId="67304658" sldId="2147483663"/>
          </pc:sldLayoutMkLst>
          <pc:spChg chg="mod">
            <ac:chgData name="Jack Lin" userId="62a382a3d6b40915" providerId="LiveId" clId="{3AAA3FCE-76E8-46EF-A18B-9E221B886155}" dt="2022-01-03T09:02:31.732" v="289" actId="14100"/>
            <ac:spMkLst>
              <pc:docMk/>
              <pc:sldMasterMk cId="114863902" sldId="2147483661"/>
              <pc:sldLayoutMk cId="67304658" sldId="2147483663"/>
              <ac:spMk id="2" creationId="{00000000-0000-0000-0000-000000000000}"/>
            </ac:spMkLst>
          </pc:spChg>
          <pc:spChg chg="mod">
            <ac:chgData name="Jack Lin" userId="62a382a3d6b40915" providerId="LiveId" clId="{3AAA3FCE-76E8-46EF-A18B-9E221B886155}" dt="2022-01-03T09:03:13.251" v="290" actId="404"/>
            <ac:spMkLst>
              <pc:docMk/>
              <pc:sldMasterMk cId="114863902" sldId="2147483661"/>
              <pc:sldLayoutMk cId="67304658" sldId="2147483663"/>
              <ac:spMk id="3"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4"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5"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6" creationId="{00000000-0000-0000-0000-000000000000}"/>
            </ac:spMkLst>
          </pc:spChg>
          <pc:spChg chg="add del">
            <ac:chgData name="Jack Lin" userId="62a382a3d6b40915" providerId="LiveId" clId="{3AAA3FCE-76E8-46EF-A18B-9E221B886155}" dt="2022-01-03T08:38:38.470" v="17" actId="478"/>
            <ac:spMkLst>
              <pc:docMk/>
              <pc:sldMasterMk cId="114863902" sldId="2147483661"/>
              <pc:sldLayoutMk cId="67304658" sldId="2147483663"/>
              <ac:spMk id="10" creationId="{65A332F7-B867-48E8-83DB-6CEDE228175E}"/>
            </ac:spMkLst>
          </pc:spChg>
          <pc:spChg chg="mod">
            <ac:chgData name="Jack Lin" userId="62a382a3d6b40915" providerId="LiveId" clId="{3AAA3FCE-76E8-46EF-A18B-9E221B886155}" dt="2022-01-03T08:38:59.872" v="19"/>
            <ac:spMkLst>
              <pc:docMk/>
              <pc:sldMasterMk cId="114863902" sldId="2147483661"/>
              <pc:sldLayoutMk cId="67304658" sldId="2147483663"/>
              <ac:spMk id="18" creationId="{C4ABFC44-27B1-4179-9965-AC614A826B43}"/>
            </ac:spMkLst>
          </pc:spChg>
          <pc:spChg chg="mod">
            <ac:chgData name="Jack Lin" userId="62a382a3d6b40915" providerId="LiveId" clId="{3AAA3FCE-76E8-46EF-A18B-9E221B886155}" dt="2022-01-03T08:38:59.872" v="19"/>
            <ac:spMkLst>
              <pc:docMk/>
              <pc:sldMasterMk cId="114863902" sldId="2147483661"/>
              <pc:sldLayoutMk cId="67304658" sldId="2147483663"/>
              <ac:spMk id="19" creationId="{4AE134BB-2C67-47BB-A2D5-AB2302D70E27}"/>
            </ac:spMkLst>
          </pc:spChg>
          <pc:spChg chg="mod">
            <ac:chgData name="Jack Lin" userId="62a382a3d6b40915" providerId="LiveId" clId="{3AAA3FCE-76E8-46EF-A18B-9E221B886155}" dt="2022-01-03T08:38:59.872" v="19"/>
            <ac:spMkLst>
              <pc:docMk/>
              <pc:sldMasterMk cId="114863902" sldId="2147483661"/>
              <pc:sldLayoutMk cId="67304658" sldId="2147483663"/>
              <ac:spMk id="20" creationId="{47EC093D-6DDF-424C-98B8-2CC77E699ED6}"/>
            </ac:spMkLst>
          </pc:spChg>
          <pc:spChg chg="mod">
            <ac:chgData name="Jack Lin" userId="62a382a3d6b40915" providerId="LiveId" clId="{3AAA3FCE-76E8-46EF-A18B-9E221B886155}" dt="2022-01-03T08:38:59.872" v="19"/>
            <ac:spMkLst>
              <pc:docMk/>
              <pc:sldMasterMk cId="114863902" sldId="2147483661"/>
              <pc:sldLayoutMk cId="67304658" sldId="2147483663"/>
              <ac:spMk id="21" creationId="{5B57B292-0619-4480-B140-98DF02A3F613}"/>
            </ac:spMkLst>
          </pc:spChg>
          <pc:spChg chg="mod">
            <ac:chgData name="Jack Lin" userId="62a382a3d6b40915" providerId="LiveId" clId="{3AAA3FCE-76E8-46EF-A18B-9E221B886155}" dt="2022-01-03T08:38:59.872" v="19"/>
            <ac:spMkLst>
              <pc:docMk/>
              <pc:sldMasterMk cId="114863902" sldId="2147483661"/>
              <pc:sldLayoutMk cId="67304658" sldId="2147483663"/>
              <ac:spMk id="22" creationId="{45988125-97B8-4D80-B07C-0A5B3F50F59C}"/>
            </ac:spMkLst>
          </pc:spChg>
          <pc:spChg chg="mod">
            <ac:chgData name="Jack Lin" userId="62a382a3d6b40915" providerId="LiveId" clId="{3AAA3FCE-76E8-46EF-A18B-9E221B886155}" dt="2022-01-03T08:38:59.872" v="19"/>
            <ac:spMkLst>
              <pc:docMk/>
              <pc:sldMasterMk cId="114863902" sldId="2147483661"/>
              <pc:sldLayoutMk cId="67304658" sldId="2147483663"/>
              <ac:spMk id="23" creationId="{8A2788AE-9AF4-4CFA-9891-1906088346FC}"/>
            </ac:spMkLst>
          </pc:spChg>
          <pc:spChg chg="mod">
            <ac:chgData name="Jack Lin" userId="62a382a3d6b40915" providerId="LiveId" clId="{3AAA3FCE-76E8-46EF-A18B-9E221B886155}" dt="2022-01-03T08:38:59.872" v="19"/>
            <ac:spMkLst>
              <pc:docMk/>
              <pc:sldMasterMk cId="114863902" sldId="2147483661"/>
              <pc:sldLayoutMk cId="67304658" sldId="2147483663"/>
              <ac:spMk id="24" creationId="{88498929-F34C-4644-B7F9-5843097AA63B}"/>
            </ac:spMkLst>
          </pc:spChg>
          <pc:spChg chg="mod">
            <ac:chgData name="Jack Lin" userId="62a382a3d6b40915" providerId="LiveId" clId="{3AAA3FCE-76E8-46EF-A18B-9E221B886155}" dt="2022-01-03T08:38:59.872" v="19"/>
            <ac:spMkLst>
              <pc:docMk/>
              <pc:sldMasterMk cId="114863902" sldId="2147483661"/>
              <pc:sldLayoutMk cId="67304658" sldId="2147483663"/>
              <ac:spMk id="25" creationId="{AF31E31F-574E-4B6E-97D4-575855E52B9E}"/>
            </ac:spMkLst>
          </pc:spChg>
          <pc:spChg chg="mod">
            <ac:chgData name="Jack Lin" userId="62a382a3d6b40915" providerId="LiveId" clId="{3AAA3FCE-76E8-46EF-A18B-9E221B886155}" dt="2022-01-03T08:38:59.872" v="19"/>
            <ac:spMkLst>
              <pc:docMk/>
              <pc:sldMasterMk cId="114863902" sldId="2147483661"/>
              <pc:sldLayoutMk cId="67304658" sldId="2147483663"/>
              <ac:spMk id="26" creationId="{F41A8CBC-3D23-46E1-AE91-701CF43E1CE1}"/>
            </ac:spMkLst>
          </pc:spChg>
          <pc:spChg chg="add del mod">
            <ac:chgData name="Jack Lin" userId="62a382a3d6b40915" providerId="LiveId" clId="{3AAA3FCE-76E8-46EF-A18B-9E221B886155}" dt="2022-01-03T08:40:04.835" v="21"/>
            <ac:spMkLst>
              <pc:docMk/>
              <pc:sldMasterMk cId="114863902" sldId="2147483661"/>
              <pc:sldLayoutMk cId="67304658" sldId="2147483663"/>
              <ac:spMk id="28" creationId="{4BB026D4-E510-4C0F-B59F-C86F5F14A64B}"/>
            </ac:spMkLst>
          </pc:spChg>
          <pc:spChg chg="mod">
            <ac:chgData name="Jack Lin" userId="62a382a3d6b40915" providerId="LiveId" clId="{3AAA3FCE-76E8-46EF-A18B-9E221B886155}" dt="2022-01-03T08:40:19.089" v="22"/>
            <ac:spMkLst>
              <pc:docMk/>
              <pc:sldMasterMk cId="114863902" sldId="2147483661"/>
              <pc:sldLayoutMk cId="67304658" sldId="2147483663"/>
              <ac:spMk id="31" creationId="{20AE390E-BFC3-4D8F-830B-F083205C1425}"/>
            </ac:spMkLst>
          </pc:spChg>
          <pc:grpChg chg="del">
            <ac:chgData name="Jack Lin" userId="62a382a3d6b40915" providerId="LiveId" clId="{3AAA3FCE-76E8-46EF-A18B-9E221B886155}" dt="2022-01-03T08:38:43.043" v="18" actId="478"/>
            <ac:grpSpMkLst>
              <pc:docMk/>
              <pc:sldMasterMk cId="114863902" sldId="2147483661"/>
              <pc:sldLayoutMk cId="67304658" sldId="2147483663"/>
              <ac:grpSpMk id="7" creationId="{F22A2D4F-AFB0-4E95-AAA5-0E3B565B7A39}"/>
            </ac:grpSpMkLst>
          </pc:grpChg>
          <pc:grpChg chg="add mod">
            <ac:chgData name="Jack Lin" userId="62a382a3d6b40915" providerId="LiveId" clId="{3AAA3FCE-76E8-46EF-A18B-9E221B886155}" dt="2022-01-03T08:38:59.872" v="19"/>
            <ac:grpSpMkLst>
              <pc:docMk/>
              <pc:sldMasterMk cId="114863902" sldId="2147483661"/>
              <pc:sldLayoutMk cId="67304658" sldId="2147483663"/>
              <ac:grpSpMk id="17" creationId="{99DDC500-DDB8-45DF-8D08-F64629B92650}"/>
            </ac:grpSpMkLst>
          </pc:grpChg>
          <pc:grpChg chg="add mod">
            <ac:chgData name="Jack Lin" userId="62a382a3d6b40915" providerId="LiveId" clId="{3AAA3FCE-76E8-46EF-A18B-9E221B886155}" dt="2022-01-03T08:40:19.089" v="22"/>
            <ac:grpSpMkLst>
              <pc:docMk/>
              <pc:sldMasterMk cId="114863902" sldId="2147483661"/>
              <pc:sldLayoutMk cId="67304658" sldId="2147483663"/>
              <ac:grpSpMk id="29" creationId="{1703FDD8-7CCE-4F93-A7E2-A4D0AEF324D4}"/>
            </ac:grpSpMkLst>
          </pc:grpChg>
          <pc:picChg chg="add mod">
            <ac:chgData name="Jack Lin" userId="62a382a3d6b40915" providerId="LiveId" clId="{3AAA3FCE-76E8-46EF-A18B-9E221B886155}" dt="2022-01-03T08:38:59.872" v="19"/>
            <ac:picMkLst>
              <pc:docMk/>
              <pc:sldMasterMk cId="114863902" sldId="2147483661"/>
              <pc:sldLayoutMk cId="67304658" sldId="2147483663"/>
              <ac:picMk id="27" creationId="{B0C8997E-05C1-4303-AA9C-E2082699009D}"/>
            </ac:picMkLst>
          </pc:picChg>
          <pc:picChg chg="mod">
            <ac:chgData name="Jack Lin" userId="62a382a3d6b40915" providerId="LiveId" clId="{3AAA3FCE-76E8-46EF-A18B-9E221B886155}" dt="2022-01-03T08:40:19.089" v="22"/>
            <ac:picMkLst>
              <pc:docMk/>
              <pc:sldMasterMk cId="114863902" sldId="2147483661"/>
              <pc:sldLayoutMk cId="67304658" sldId="2147483663"/>
              <ac:picMk id="30" creationId="{E3CDCE26-6232-4F92-A17A-21D75419DBE8}"/>
            </ac:picMkLst>
          </pc:picChg>
          <pc:picChg chg="mod">
            <ac:chgData name="Jack Lin" userId="62a382a3d6b40915" providerId="LiveId" clId="{3AAA3FCE-76E8-46EF-A18B-9E221B886155}" dt="2022-01-03T08:40:19.089" v="22"/>
            <ac:picMkLst>
              <pc:docMk/>
              <pc:sldMasterMk cId="114863902" sldId="2147483661"/>
              <pc:sldLayoutMk cId="67304658" sldId="2147483663"/>
              <ac:picMk id="32" creationId="{90557BFD-71B9-412C-8A44-85DF99160C96}"/>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1"/>
            <a:ext cx="4434999" cy="356437"/>
          </a:xfrm>
          <a:prstGeom prst="rect">
            <a:avLst/>
          </a:prstGeom>
        </p:spPr>
        <p:txBody>
          <a:bodyPr vert="horz" lIns="99055" tIns="49527" rIns="99055" bIns="49527" rtlCol="0"/>
          <a:lstStyle>
            <a:lvl1pPr algn="l">
              <a:defRPr sz="1300"/>
            </a:lvl1pPr>
          </a:lstStyle>
          <a:p>
            <a:endParaRPr lang="zh-TW" altLang="en-US"/>
          </a:p>
        </p:txBody>
      </p:sp>
      <p:sp>
        <p:nvSpPr>
          <p:cNvPr id="3" name="日期版面配置區 2"/>
          <p:cNvSpPr>
            <a:spLocks noGrp="1"/>
          </p:cNvSpPr>
          <p:nvPr>
            <p:ph type="dt" idx="1"/>
          </p:nvPr>
        </p:nvSpPr>
        <p:spPr>
          <a:xfrm>
            <a:off x="5797248" y="1"/>
            <a:ext cx="4434999" cy="356437"/>
          </a:xfrm>
          <a:prstGeom prst="rect">
            <a:avLst/>
          </a:prstGeom>
        </p:spPr>
        <p:txBody>
          <a:bodyPr vert="horz" lIns="99055" tIns="49527" rIns="99055" bIns="49527" rtlCol="0"/>
          <a:lstStyle>
            <a:lvl1pPr algn="r">
              <a:defRPr sz="1300"/>
            </a:lvl1pPr>
          </a:lstStyle>
          <a:p>
            <a:fld id="{DC202375-73DF-4B12-8D07-0B69552C0700}" type="datetimeFigureOut">
              <a:rPr lang="zh-TW" altLang="en-US" smtClean="0"/>
              <a:t>2022/1/6</a:t>
            </a:fld>
            <a:endParaRPr lang="zh-TW" altLang="en-US"/>
          </a:p>
        </p:txBody>
      </p:sp>
      <p:sp>
        <p:nvSpPr>
          <p:cNvPr id="4" name="投影片影像版面配置區 3"/>
          <p:cNvSpPr>
            <a:spLocks noGrp="1" noRot="1" noChangeAspect="1"/>
          </p:cNvSpPr>
          <p:nvPr>
            <p:ph type="sldImg" idx="2"/>
          </p:nvPr>
        </p:nvSpPr>
        <p:spPr>
          <a:xfrm>
            <a:off x="2989263" y="889000"/>
            <a:ext cx="4257675" cy="2395538"/>
          </a:xfrm>
          <a:prstGeom prst="rect">
            <a:avLst/>
          </a:prstGeom>
          <a:noFill/>
          <a:ln w="12700">
            <a:solidFill>
              <a:prstClr val="black"/>
            </a:solidFill>
          </a:ln>
        </p:spPr>
        <p:txBody>
          <a:bodyPr vert="horz" lIns="99055" tIns="49527" rIns="99055" bIns="49527" rtlCol="0" anchor="ctr"/>
          <a:lstStyle/>
          <a:p>
            <a:endParaRPr lang="zh-TW" altLang="en-US"/>
          </a:p>
        </p:txBody>
      </p:sp>
      <p:sp>
        <p:nvSpPr>
          <p:cNvPr id="5" name="備忘稿版面配置區 4"/>
          <p:cNvSpPr>
            <a:spLocks noGrp="1"/>
          </p:cNvSpPr>
          <p:nvPr>
            <p:ph type="body" sz="quarter" idx="3"/>
          </p:nvPr>
        </p:nvSpPr>
        <p:spPr>
          <a:xfrm>
            <a:off x="1023464" y="3418832"/>
            <a:ext cx="8187690" cy="2797225"/>
          </a:xfrm>
          <a:prstGeom prst="rect">
            <a:avLst/>
          </a:prstGeom>
        </p:spPr>
        <p:txBody>
          <a:bodyPr vert="horz" lIns="99055" tIns="49527" rIns="99055" bIns="49527"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2" y="6747628"/>
            <a:ext cx="4434999" cy="356437"/>
          </a:xfrm>
          <a:prstGeom prst="rect">
            <a:avLst/>
          </a:prstGeom>
        </p:spPr>
        <p:txBody>
          <a:bodyPr vert="horz" lIns="99055" tIns="49527" rIns="99055" bIns="49527"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5797248" y="6747628"/>
            <a:ext cx="4434999" cy="356437"/>
          </a:xfrm>
          <a:prstGeom prst="rect">
            <a:avLst/>
          </a:prstGeom>
        </p:spPr>
        <p:txBody>
          <a:bodyPr vert="horz" lIns="99055" tIns="49527" rIns="99055" bIns="49527" rtlCol="0" anchor="b"/>
          <a:lstStyle>
            <a:lvl1pPr algn="r">
              <a:defRPr sz="1300"/>
            </a:lvl1pPr>
          </a:lstStyle>
          <a:p>
            <a:fld id="{458AFE4A-77F8-4243-8E4C-DA676DA816F8}" type="slidenum">
              <a:rPr lang="zh-TW" altLang="en-US" smtClean="0"/>
              <a:t>‹#›</a:t>
            </a:fld>
            <a:endParaRPr lang="zh-TW" altLang="en-US"/>
          </a:p>
        </p:txBody>
      </p:sp>
    </p:spTree>
    <p:extLst>
      <p:ext uri="{BB962C8B-B14F-4D97-AF65-F5344CB8AC3E}">
        <p14:creationId xmlns:p14="http://schemas.microsoft.com/office/powerpoint/2010/main" val="3481610490"/>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746375" y="530225"/>
            <a:ext cx="4741863" cy="2668588"/>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pPr defTabSz="495274">
              <a:defRPr/>
            </a:pPr>
            <a:fld id="{6410536B-E51A-BC41-826E-32B32C123FD7}" type="slidenum">
              <a:rPr kumimoji="1" lang="zh-TW" altLang="en-US">
                <a:solidFill>
                  <a:prstClr val="black"/>
                </a:solidFill>
                <a:latin typeface="Calibri" panose="020F0502020204030204"/>
                <a:ea typeface="新細明體" panose="02020500000000000000" pitchFamily="18" charset="-120"/>
              </a:rPr>
              <a:pPr defTabSz="495274">
                <a:defRPr/>
              </a:pPr>
              <a:t>1</a:t>
            </a:fld>
            <a:endParaRPr kumimoji="1" lang="zh-TW" altLang="en-US"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49902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10</a:t>
            </a:fld>
            <a:endParaRPr lang="zh-TW" altLang="en-US"/>
          </a:p>
        </p:txBody>
      </p:sp>
    </p:spTree>
    <p:extLst>
      <p:ext uri="{BB962C8B-B14F-4D97-AF65-F5344CB8AC3E}">
        <p14:creationId xmlns:p14="http://schemas.microsoft.com/office/powerpoint/2010/main" val="39655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11</a:t>
            </a:fld>
            <a:endParaRPr lang="zh-TW" altLang="en-US"/>
          </a:p>
        </p:txBody>
      </p:sp>
    </p:spTree>
    <p:extLst>
      <p:ext uri="{BB962C8B-B14F-4D97-AF65-F5344CB8AC3E}">
        <p14:creationId xmlns:p14="http://schemas.microsoft.com/office/powerpoint/2010/main" val="272176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12</a:t>
            </a:fld>
            <a:endParaRPr lang="zh-TW" altLang="en-US"/>
          </a:p>
        </p:txBody>
      </p:sp>
    </p:spTree>
    <p:extLst>
      <p:ext uri="{BB962C8B-B14F-4D97-AF65-F5344CB8AC3E}">
        <p14:creationId xmlns:p14="http://schemas.microsoft.com/office/powerpoint/2010/main" val="3976488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https://reactnative.dev/docs/performance</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13</a:t>
            </a:fld>
            <a:endParaRPr lang="zh-TW" altLang="en-US"/>
          </a:p>
        </p:txBody>
      </p:sp>
    </p:spTree>
    <p:extLst>
      <p:ext uri="{BB962C8B-B14F-4D97-AF65-F5344CB8AC3E}">
        <p14:creationId xmlns:p14="http://schemas.microsoft.com/office/powerpoint/2010/main" val="341847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Ctrl +</a:t>
            </a:r>
            <a:r>
              <a:rPr lang="zh-TW" altLang="en-US" dirty="0"/>
              <a:t>Ｔ 　</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14</a:t>
            </a:fld>
            <a:endParaRPr lang="zh-TW" altLang="en-US"/>
          </a:p>
        </p:txBody>
      </p:sp>
    </p:spTree>
    <p:extLst>
      <p:ext uri="{BB962C8B-B14F-4D97-AF65-F5344CB8AC3E}">
        <p14:creationId xmlns:p14="http://schemas.microsoft.com/office/powerpoint/2010/main" val="398517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15</a:t>
            </a:fld>
            <a:endParaRPr lang="zh-TW" altLang="en-US"/>
          </a:p>
        </p:txBody>
      </p:sp>
    </p:spTree>
    <p:extLst>
      <p:ext uri="{BB962C8B-B14F-4D97-AF65-F5344CB8AC3E}">
        <p14:creationId xmlns:p14="http://schemas.microsoft.com/office/powerpoint/2010/main" val="308197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16</a:t>
            </a:fld>
            <a:endParaRPr lang="zh-TW" altLang="en-US"/>
          </a:p>
        </p:txBody>
      </p:sp>
    </p:spTree>
    <p:extLst>
      <p:ext uri="{BB962C8B-B14F-4D97-AF65-F5344CB8AC3E}">
        <p14:creationId xmlns:p14="http://schemas.microsoft.com/office/powerpoint/2010/main" val="208027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17</a:t>
            </a:fld>
            <a:endParaRPr lang="zh-TW" altLang="en-US"/>
          </a:p>
        </p:txBody>
      </p:sp>
    </p:spTree>
    <p:extLst>
      <p:ext uri="{BB962C8B-B14F-4D97-AF65-F5344CB8AC3E}">
        <p14:creationId xmlns:p14="http://schemas.microsoft.com/office/powerpoint/2010/main" val="904508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18</a:t>
            </a:fld>
            <a:endParaRPr lang="zh-TW" altLang="en-US"/>
          </a:p>
        </p:txBody>
      </p:sp>
    </p:spTree>
    <p:extLst>
      <p:ext uri="{BB962C8B-B14F-4D97-AF65-F5344CB8AC3E}">
        <p14:creationId xmlns:p14="http://schemas.microsoft.com/office/powerpoint/2010/main" val="347872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19</a:t>
            </a:fld>
            <a:endParaRPr lang="zh-TW" altLang="en-US"/>
          </a:p>
        </p:txBody>
      </p:sp>
    </p:spTree>
    <p:extLst>
      <p:ext uri="{BB962C8B-B14F-4D97-AF65-F5344CB8AC3E}">
        <p14:creationId xmlns:p14="http://schemas.microsoft.com/office/powerpoint/2010/main" val="172202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a:t>
            </a:fld>
            <a:endParaRPr lang="zh-TW" altLang="en-US"/>
          </a:p>
        </p:txBody>
      </p:sp>
    </p:spTree>
    <p:extLst>
      <p:ext uri="{BB962C8B-B14F-4D97-AF65-F5344CB8AC3E}">
        <p14:creationId xmlns:p14="http://schemas.microsoft.com/office/powerpoint/2010/main" val="965111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20</a:t>
            </a:fld>
            <a:endParaRPr lang="zh-TW" altLang="en-US"/>
          </a:p>
        </p:txBody>
      </p:sp>
    </p:spTree>
    <p:extLst>
      <p:ext uri="{BB962C8B-B14F-4D97-AF65-F5344CB8AC3E}">
        <p14:creationId xmlns:p14="http://schemas.microsoft.com/office/powerpoint/2010/main" val="326602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https://blog.logrocket.com/debugging-react-applications-with-the-react-profiler-api-and-the-profiler-devtool/</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21</a:t>
            </a:fld>
            <a:endParaRPr lang="zh-TW" altLang="en-US"/>
          </a:p>
        </p:txBody>
      </p:sp>
    </p:spTree>
    <p:extLst>
      <p:ext uri="{BB962C8B-B14F-4D97-AF65-F5344CB8AC3E}">
        <p14:creationId xmlns:p14="http://schemas.microsoft.com/office/powerpoint/2010/main" val="362331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22</a:t>
            </a:fld>
            <a:endParaRPr lang="zh-TW" altLang="en-US"/>
          </a:p>
        </p:txBody>
      </p:sp>
    </p:spTree>
    <p:extLst>
      <p:ext uri="{BB962C8B-B14F-4D97-AF65-F5344CB8AC3E}">
        <p14:creationId xmlns:p14="http://schemas.microsoft.com/office/powerpoint/2010/main" val="2421377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https://code.visualstudio.com/docs/nodejs/nodejs-debugging</a:t>
            </a:r>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23</a:t>
            </a:fld>
            <a:endParaRPr lang="zh-TW" altLang="en-US"/>
          </a:p>
        </p:txBody>
      </p:sp>
    </p:spTree>
    <p:extLst>
      <p:ext uri="{BB962C8B-B14F-4D97-AF65-F5344CB8AC3E}">
        <p14:creationId xmlns:p14="http://schemas.microsoft.com/office/powerpoint/2010/main" val="3706958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24</a:t>
            </a:fld>
            <a:endParaRPr lang="zh-TW" altLang="en-US"/>
          </a:p>
        </p:txBody>
      </p:sp>
    </p:spTree>
    <p:extLst>
      <p:ext uri="{BB962C8B-B14F-4D97-AF65-F5344CB8AC3E}">
        <p14:creationId xmlns:p14="http://schemas.microsoft.com/office/powerpoint/2010/main" val="2979698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https://telegra.ph/Top-8-Tools-for-Debugging-React-Native-Applications-12-17</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25</a:t>
            </a:fld>
            <a:endParaRPr lang="zh-TW" altLang="en-US"/>
          </a:p>
        </p:txBody>
      </p:sp>
    </p:spTree>
    <p:extLst>
      <p:ext uri="{BB962C8B-B14F-4D97-AF65-F5344CB8AC3E}">
        <p14:creationId xmlns:p14="http://schemas.microsoft.com/office/powerpoint/2010/main" val="79732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TODO:</a:t>
            </a:r>
            <a:r>
              <a:rPr lang="zh-TW" altLang="en-US" dirty="0"/>
              <a:t> </a:t>
            </a:r>
            <a:r>
              <a:rPr lang="en-US" altLang="zh-TW" dirty="0"/>
              <a:t>add chart mind chart</a:t>
            </a:r>
          </a:p>
          <a:p>
            <a:endParaRPr lang="en-US" altLang="zh-TW" dirty="0"/>
          </a:p>
          <a:p>
            <a:r>
              <a:rPr lang="en-US" altLang="zh-TW" dirty="0"/>
              <a:t>Unavoidable error to be continued</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26</a:t>
            </a:fld>
            <a:endParaRPr lang="zh-TW" altLang="en-US"/>
          </a:p>
        </p:txBody>
      </p:sp>
    </p:spTree>
    <p:extLst>
      <p:ext uri="{BB962C8B-B14F-4D97-AF65-F5344CB8AC3E}">
        <p14:creationId xmlns:p14="http://schemas.microsoft.com/office/powerpoint/2010/main" val="4107575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27</a:t>
            </a:fld>
            <a:endParaRPr lang="zh-TW" altLang="en-US"/>
          </a:p>
        </p:txBody>
      </p:sp>
    </p:spTree>
    <p:extLst>
      <p:ext uri="{BB962C8B-B14F-4D97-AF65-F5344CB8AC3E}">
        <p14:creationId xmlns:p14="http://schemas.microsoft.com/office/powerpoint/2010/main" val="2811036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28</a:t>
            </a:fld>
            <a:endParaRPr lang="zh-TW" altLang="en-US"/>
          </a:p>
        </p:txBody>
      </p:sp>
    </p:spTree>
    <p:extLst>
      <p:ext uri="{BB962C8B-B14F-4D97-AF65-F5344CB8AC3E}">
        <p14:creationId xmlns:p14="http://schemas.microsoft.com/office/powerpoint/2010/main" val="60461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3</a:t>
            </a:fld>
            <a:endParaRPr lang="zh-TW" altLang="en-US"/>
          </a:p>
        </p:txBody>
      </p:sp>
    </p:spTree>
    <p:extLst>
      <p:ext uri="{BB962C8B-B14F-4D97-AF65-F5344CB8AC3E}">
        <p14:creationId xmlns:p14="http://schemas.microsoft.com/office/powerpoint/2010/main" val="396049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4</a:t>
            </a:fld>
            <a:endParaRPr lang="zh-TW" altLang="en-US"/>
          </a:p>
        </p:txBody>
      </p:sp>
    </p:spTree>
    <p:extLst>
      <p:ext uri="{BB962C8B-B14F-4D97-AF65-F5344CB8AC3E}">
        <p14:creationId xmlns:p14="http://schemas.microsoft.com/office/powerpoint/2010/main" val="29624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5</a:t>
            </a:fld>
            <a:endParaRPr lang="zh-TW" altLang="en-US"/>
          </a:p>
        </p:txBody>
      </p:sp>
    </p:spTree>
    <p:extLst>
      <p:ext uri="{BB962C8B-B14F-4D97-AF65-F5344CB8AC3E}">
        <p14:creationId xmlns:p14="http://schemas.microsoft.com/office/powerpoint/2010/main" val="100881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6</a:t>
            </a:fld>
            <a:endParaRPr lang="zh-TW" altLang="en-US"/>
          </a:p>
        </p:txBody>
      </p:sp>
    </p:spTree>
    <p:extLst>
      <p:ext uri="{BB962C8B-B14F-4D97-AF65-F5344CB8AC3E}">
        <p14:creationId xmlns:p14="http://schemas.microsoft.com/office/powerpoint/2010/main" val="81466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7</a:t>
            </a:fld>
            <a:endParaRPr lang="zh-TW" altLang="en-US"/>
          </a:p>
        </p:txBody>
      </p:sp>
    </p:spTree>
    <p:extLst>
      <p:ext uri="{BB962C8B-B14F-4D97-AF65-F5344CB8AC3E}">
        <p14:creationId xmlns:p14="http://schemas.microsoft.com/office/powerpoint/2010/main" val="119172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1981098">
              <a:defRPr/>
            </a:pPr>
            <a:r>
              <a:rPr lang="en-US" altLang="zh-TW" b="0" i="0" dirty="0">
                <a:solidFill>
                  <a:srgbClr val="3C4043"/>
                </a:solidFill>
                <a:effectLst/>
                <a:latin typeface="Google Sans"/>
              </a:rPr>
              <a:t>Chrome </a:t>
            </a:r>
            <a:r>
              <a:rPr lang="en-US" altLang="zh-TW" b="0" i="0" dirty="0" err="1">
                <a:solidFill>
                  <a:srgbClr val="3C4043"/>
                </a:solidFill>
                <a:effectLst/>
                <a:latin typeface="Google Sans"/>
              </a:rPr>
              <a:t>DevTools</a:t>
            </a:r>
            <a:endParaRPr lang="en-US" altLang="zh-TW" b="0" i="0" dirty="0">
              <a:solidFill>
                <a:srgbClr val="3C4043"/>
              </a:solidFill>
              <a:effectLst/>
              <a:latin typeface="Google Sans"/>
            </a:endParaRPr>
          </a:p>
          <a:p>
            <a:endParaRPr lang="en-US" altLang="zh-TW" dirty="0"/>
          </a:p>
          <a:p>
            <a:r>
              <a:rPr lang="en-US" altLang="zh-TW" dirty="0"/>
              <a:t>https://developer.chrome.com/docs/devtools/</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8</a:t>
            </a:fld>
            <a:endParaRPr lang="zh-TW" altLang="en-US"/>
          </a:p>
        </p:txBody>
      </p:sp>
    </p:spTree>
    <p:extLst>
      <p:ext uri="{BB962C8B-B14F-4D97-AF65-F5344CB8AC3E}">
        <p14:creationId xmlns:p14="http://schemas.microsoft.com/office/powerpoint/2010/main" val="171422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1981098">
              <a:defRPr/>
            </a:pPr>
            <a:r>
              <a:rPr lang="en-US" altLang="zh-TW" b="0" i="0" dirty="0">
                <a:solidFill>
                  <a:srgbClr val="3C4043"/>
                </a:solidFill>
                <a:effectLst/>
                <a:latin typeface="Google Sans"/>
              </a:rPr>
              <a:t>Chrome </a:t>
            </a:r>
            <a:r>
              <a:rPr lang="en-US" altLang="zh-TW" b="0" i="0" dirty="0" err="1">
                <a:solidFill>
                  <a:srgbClr val="3C4043"/>
                </a:solidFill>
                <a:effectLst/>
                <a:latin typeface="Google Sans"/>
              </a:rPr>
              <a:t>DevTools</a:t>
            </a:r>
            <a:endParaRPr lang="en-US" altLang="zh-TW" b="0" i="0" dirty="0">
              <a:solidFill>
                <a:srgbClr val="3C4043"/>
              </a:solidFill>
              <a:effectLst/>
              <a:latin typeface="Google Sans"/>
            </a:endParaRPr>
          </a:p>
          <a:p>
            <a:endParaRPr lang="en-US" altLang="zh-TW" dirty="0"/>
          </a:p>
          <a:p>
            <a:r>
              <a:rPr lang="en-US" altLang="zh-TW" dirty="0"/>
              <a:t>https://developer.chrome.com/docs/devtools/</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9</a:t>
            </a:fld>
            <a:endParaRPr lang="zh-TW" altLang="en-US"/>
          </a:p>
        </p:txBody>
      </p:sp>
    </p:spTree>
    <p:extLst>
      <p:ext uri="{BB962C8B-B14F-4D97-AF65-F5344CB8AC3E}">
        <p14:creationId xmlns:p14="http://schemas.microsoft.com/office/powerpoint/2010/main" val="47412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TW" altLang="en-US"/>
              <a:t>按一下以編輯母片標題樣式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79179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4753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05213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投影片2">
    <p:spTree>
      <p:nvGrpSpPr>
        <p:cNvPr id="1" name=""/>
        <p:cNvGrpSpPr/>
        <p:nvPr/>
      </p:nvGrpSpPr>
      <p:grpSpPr>
        <a:xfrm>
          <a:off x="0" y="0"/>
          <a:ext cx="0" cy="0"/>
          <a:chOff x="0" y="0"/>
          <a:chExt cx="0" cy="0"/>
        </a:xfrm>
      </p:grpSpPr>
      <p:grpSp>
        <p:nvGrpSpPr>
          <p:cNvPr id="21" name="群組 7">
            <a:extLst>
              <a:ext uri="{FF2B5EF4-FFF2-40B4-BE49-F238E27FC236}">
                <a16:creationId xmlns:a16="http://schemas.microsoft.com/office/drawing/2014/main" id="{479E2087-38BC-6D46-A9D1-DA00BF65CCFC}"/>
              </a:ext>
            </a:extLst>
          </p:cNvPr>
          <p:cNvGrpSpPr/>
          <p:nvPr userDrawn="1"/>
        </p:nvGrpSpPr>
        <p:grpSpPr>
          <a:xfrm>
            <a:off x="19116798" y="4514"/>
            <a:ext cx="5267200" cy="5159824"/>
            <a:chOff x="1" y="0"/>
            <a:chExt cx="2633598" cy="2579911"/>
          </a:xfrm>
        </p:grpSpPr>
        <p:sp>
          <p:nvSpPr>
            <p:cNvPr id="22" name="矩形 8">
              <a:extLst>
                <a:ext uri="{FF2B5EF4-FFF2-40B4-BE49-F238E27FC236}">
                  <a16:creationId xmlns:a16="http://schemas.microsoft.com/office/drawing/2014/main" id="{BC5B596D-D61B-A846-A278-B7B05061515D}"/>
                </a:ext>
              </a:extLst>
            </p:cNvPr>
            <p:cNvSpPr/>
            <p:nvPr/>
          </p:nvSpPr>
          <p:spPr>
            <a:xfrm rot="10800000">
              <a:off x="1999448" y="1105102"/>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3" name="矩形 9">
              <a:extLst>
                <a:ext uri="{FF2B5EF4-FFF2-40B4-BE49-F238E27FC236}">
                  <a16:creationId xmlns:a16="http://schemas.microsoft.com/office/drawing/2014/main" id="{58E5F3D3-0C6F-954B-9563-0CDAED23C53C}"/>
                </a:ext>
              </a:extLst>
            </p:cNvPr>
            <p:cNvSpPr/>
            <p:nvPr/>
          </p:nvSpPr>
          <p:spPr>
            <a:xfrm rot="10800000">
              <a:off x="1521703" y="632763"/>
              <a:ext cx="479935" cy="479936"/>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4" name="矩形 10">
              <a:extLst>
                <a:ext uri="{FF2B5EF4-FFF2-40B4-BE49-F238E27FC236}">
                  <a16:creationId xmlns:a16="http://schemas.microsoft.com/office/drawing/2014/main" id="{BBF3563B-39AD-1E46-85CA-6F43C80ECD5D}"/>
                </a:ext>
              </a:extLst>
            </p:cNvPr>
            <p:cNvSpPr/>
            <p:nvPr/>
          </p:nvSpPr>
          <p:spPr>
            <a:xfrm rot="10800000">
              <a:off x="1998300" y="-1"/>
              <a:ext cx="635300" cy="63530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5" name="矩形 11">
              <a:extLst>
                <a:ext uri="{FF2B5EF4-FFF2-40B4-BE49-F238E27FC236}">
                  <a16:creationId xmlns:a16="http://schemas.microsoft.com/office/drawing/2014/main" id="{FC47D8CE-28AB-DB4D-AF82-E2E1D45C0F6A}"/>
                </a:ext>
              </a:extLst>
            </p:cNvPr>
            <p:cNvSpPr/>
            <p:nvPr/>
          </p:nvSpPr>
          <p:spPr>
            <a:xfrm rot="10800000">
              <a:off x="756481" y="1538381"/>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6" name="矩形 12">
              <a:extLst>
                <a:ext uri="{FF2B5EF4-FFF2-40B4-BE49-F238E27FC236}">
                  <a16:creationId xmlns:a16="http://schemas.microsoft.com/office/drawing/2014/main" id="{45549D92-B6C2-7B42-BCF2-03135B2280A9}"/>
                </a:ext>
              </a:extLst>
            </p:cNvPr>
            <p:cNvSpPr/>
            <p:nvPr/>
          </p:nvSpPr>
          <p:spPr>
            <a:xfrm rot="10800000">
              <a:off x="416445" y="950230"/>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7" name="矩形 14">
              <a:extLst>
                <a:ext uri="{FF2B5EF4-FFF2-40B4-BE49-F238E27FC236}">
                  <a16:creationId xmlns:a16="http://schemas.microsoft.com/office/drawing/2014/main" id="{1DD46D27-F951-1548-AF10-23F1447C6509}"/>
                </a:ext>
              </a:extLst>
            </p:cNvPr>
            <p:cNvSpPr/>
            <p:nvPr/>
          </p:nvSpPr>
          <p:spPr>
            <a:xfrm rot="10800000">
              <a:off x="1072491" y="386426"/>
              <a:ext cx="246338" cy="246338"/>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8" name="矩形 15">
              <a:extLst>
                <a:ext uri="{FF2B5EF4-FFF2-40B4-BE49-F238E27FC236}">
                  <a16:creationId xmlns:a16="http://schemas.microsoft.com/office/drawing/2014/main" id="{2E6EC722-F506-1444-9EB3-D993C30F4513}"/>
                </a:ext>
              </a:extLst>
            </p:cNvPr>
            <p:cNvSpPr/>
            <p:nvPr/>
          </p:nvSpPr>
          <p:spPr>
            <a:xfrm rot="10800000">
              <a:off x="1998299" y="2411579"/>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9" name="矩形 16">
              <a:extLst>
                <a:ext uri="{FF2B5EF4-FFF2-40B4-BE49-F238E27FC236}">
                  <a16:creationId xmlns:a16="http://schemas.microsoft.com/office/drawing/2014/main" id="{7D5AE5D2-DFE1-7343-9677-5DFADB57B7B4}"/>
                </a:ext>
              </a:extLst>
            </p:cNvPr>
            <p:cNvSpPr/>
            <p:nvPr/>
          </p:nvSpPr>
          <p:spPr>
            <a:xfrm rot="10800000">
              <a:off x="1521703" y="1854391"/>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30" name="矩形 17">
              <a:extLst>
                <a:ext uri="{FF2B5EF4-FFF2-40B4-BE49-F238E27FC236}">
                  <a16:creationId xmlns:a16="http://schemas.microsoft.com/office/drawing/2014/main" id="{9559F01D-314F-734A-BD6F-D8F42B8B8327}"/>
                </a:ext>
              </a:extLst>
            </p:cNvPr>
            <p:cNvSpPr/>
            <p:nvPr/>
          </p:nvSpPr>
          <p:spPr>
            <a:xfrm rot="10800000">
              <a:off x="1" y="2439304"/>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grpSp>
      <p:pic>
        <p:nvPicPr>
          <p:cNvPr id="31" name="圖片 18" descr="圖片 18">
            <a:extLst>
              <a:ext uri="{FF2B5EF4-FFF2-40B4-BE49-F238E27FC236}">
                <a16:creationId xmlns:a16="http://schemas.microsoft.com/office/drawing/2014/main" id="{E6DE7E79-1437-3242-B43C-676F178A6FC0}"/>
              </a:ext>
            </a:extLst>
          </p:cNvPr>
          <p:cNvPicPr>
            <a:picLocks noChangeAspect="1"/>
          </p:cNvPicPr>
          <p:nvPr userDrawn="1"/>
        </p:nvPicPr>
        <p:blipFill>
          <a:blip r:embed="rId2"/>
          <a:stretch>
            <a:fillRect/>
          </a:stretch>
        </p:blipFill>
        <p:spPr>
          <a:xfrm>
            <a:off x="22413753" y="806527"/>
            <a:ext cx="1707058" cy="324714"/>
          </a:xfrm>
          <a:prstGeom prst="rect">
            <a:avLst/>
          </a:prstGeom>
          <a:ln w="12700">
            <a:miter lim="400000"/>
            <a:headEnd/>
            <a:tailEnd/>
          </a:ln>
        </p:spPr>
      </p:pic>
      <p:sp>
        <p:nvSpPr>
          <p:cNvPr id="32" name="幻灯片编号">
            <a:extLst>
              <a:ext uri="{FF2B5EF4-FFF2-40B4-BE49-F238E27FC236}">
                <a16:creationId xmlns:a16="http://schemas.microsoft.com/office/drawing/2014/main" id="{1C83ACD4-44B4-EB40-BEBD-2D2CA1019381}"/>
              </a:ext>
            </a:extLst>
          </p:cNvPr>
          <p:cNvSpPr txBox="1">
            <a:spLocks noGrp="1"/>
          </p:cNvSpPr>
          <p:nvPr>
            <p:ph type="sldNum" sz="quarter" idx="2"/>
          </p:nvPr>
        </p:nvSpPr>
        <p:spPr>
          <a:xfrm>
            <a:off x="23955039" y="13315891"/>
            <a:ext cx="428962" cy="400110"/>
          </a:xfrm>
          <a:prstGeom prst="rect">
            <a:avLst/>
          </a:prstGeom>
        </p:spPr>
        <p:txBody>
          <a:bodyPr/>
          <a:lstStyle>
            <a:lvl1pPr defTabSz="914400">
              <a:defRPr sz="2000">
                <a:solidFill>
                  <a:srgbClr val="808080"/>
                </a:solidFill>
                <a:latin typeface="Microsoft JhengHei" panose="020B0604030504040204" charset="-120"/>
                <a:ea typeface="Microsoft JhengHei" panose="020B0604030504040204" charset="-120"/>
                <a:cs typeface="Microsoft JhengHei" panose="020B0604030504040204" charset="-120"/>
                <a:sym typeface="Microsoft JhengHei" panose="020B0604030504040204" charset="-120"/>
              </a:defRPr>
            </a:lvl1pPr>
          </a:lstStyle>
          <a:p>
            <a:fld id="{86CB4B4D-7CA3-9044-876B-883B54F8677D}" type="slidenum">
              <a:rPr/>
              <a:t>‹#›</a:t>
            </a:fld>
            <a:endParaRPr/>
          </a:p>
        </p:txBody>
      </p:sp>
      <p:grpSp>
        <p:nvGrpSpPr>
          <p:cNvPr id="33" name="群組 32">
            <a:extLst>
              <a:ext uri="{FF2B5EF4-FFF2-40B4-BE49-F238E27FC236}">
                <a16:creationId xmlns:a16="http://schemas.microsoft.com/office/drawing/2014/main" id="{2C2A7D9D-561E-784A-B596-47F46916C03D}"/>
              </a:ext>
            </a:extLst>
          </p:cNvPr>
          <p:cNvGrpSpPr/>
          <p:nvPr userDrawn="1"/>
        </p:nvGrpSpPr>
        <p:grpSpPr>
          <a:xfrm>
            <a:off x="468421" y="13109021"/>
            <a:ext cx="2388193" cy="275325"/>
            <a:chOff x="321460" y="13374505"/>
            <a:chExt cx="1289699" cy="148684"/>
          </a:xfrm>
        </p:grpSpPr>
        <p:pic>
          <p:nvPicPr>
            <p:cNvPr id="34" name="圖片 33">
              <a:extLst>
                <a:ext uri="{FF2B5EF4-FFF2-40B4-BE49-F238E27FC236}">
                  <a16:creationId xmlns:a16="http://schemas.microsoft.com/office/drawing/2014/main" id="{215F7B82-424C-EB4F-AD80-4520E2D5F81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60345"/>
            <a:stretch/>
          </p:blipFill>
          <p:spPr>
            <a:xfrm>
              <a:off x="713696" y="13374505"/>
              <a:ext cx="342900" cy="148684"/>
            </a:xfrm>
            <a:prstGeom prst="rect">
              <a:avLst/>
            </a:prstGeom>
          </p:spPr>
        </p:pic>
        <p:sp>
          <p:nvSpPr>
            <p:cNvPr id="35" name="矩形 34">
              <a:extLst>
                <a:ext uri="{FF2B5EF4-FFF2-40B4-BE49-F238E27FC236}">
                  <a16:creationId xmlns:a16="http://schemas.microsoft.com/office/drawing/2014/main" id="{19A0242A-4D89-054F-8670-790F7B4C2C6E}"/>
                </a:ext>
              </a:extLst>
            </p:cNvPr>
            <p:cNvSpPr/>
            <p:nvPr userDrawn="1"/>
          </p:nvSpPr>
          <p:spPr>
            <a:xfrm>
              <a:off x="1092315" y="13389294"/>
              <a:ext cx="518844" cy="114056"/>
            </a:xfrm>
            <a:prstGeom prst="rect">
              <a:avLst/>
            </a:prstGeom>
          </p:spPr>
          <p:txBody>
            <a:bodyPr wrap="none" lIns="36000" tIns="36000" rIns="36000" bIns="36000" anchor="ctr">
              <a:spAutoFit/>
            </a:bodyPr>
            <a:lstStyle/>
            <a:p>
              <a:pPr algn="l"/>
              <a:r>
                <a:rPr lang="en-US" altLang="zh-TW" sz="900" b="1" dirty="0">
                  <a:solidFill>
                    <a:schemeClr val="bg1">
                      <a:lumMod val="50000"/>
                    </a:schemeClr>
                  </a:solidFill>
                  <a:latin typeface="微軟正黑體" panose="020B0604030504040204" pitchFamily="34" charset="-120"/>
                  <a:ea typeface="微軟正黑體" panose="020B0604030504040204" pitchFamily="34" charset="-120"/>
                </a:rPr>
                <a:t>CONFIDENTIAL </a:t>
              </a:r>
              <a:endParaRPr lang="zh-TW" altLang="en-US" sz="9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6" name="圖片 35">
              <a:extLst>
                <a:ext uri="{FF2B5EF4-FFF2-40B4-BE49-F238E27FC236}">
                  <a16:creationId xmlns:a16="http://schemas.microsoft.com/office/drawing/2014/main" id="{8AFC799B-1599-874B-8EE0-10867C0543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1460" y="13374505"/>
              <a:ext cx="314527" cy="143634"/>
            </a:xfrm>
            <a:prstGeom prst="rect">
              <a:avLst/>
            </a:prstGeom>
          </p:spPr>
        </p:pic>
      </p:grpSp>
    </p:spTree>
    <p:extLst>
      <p:ext uri="{BB962C8B-B14F-4D97-AF65-F5344CB8AC3E}">
        <p14:creationId xmlns:p14="http://schemas.microsoft.com/office/powerpoint/2010/main" val="3510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468420" y="730251"/>
            <a:ext cx="21945334" cy="1506874"/>
          </a:xfrm>
        </p:spPr>
        <p:txBody>
          <a:bodyPr/>
          <a:lstStyle>
            <a:lvl1pPr>
              <a:defRPr sz="8000"/>
            </a:lvl1pPr>
          </a:lstStyle>
          <a:p>
            <a:r>
              <a:rPr lang="zh-TW" altLang="en-US" dirty="0"/>
              <a:t>按一下以編輯母片標題樣式</a:t>
            </a:r>
            <a:endParaRPr lang="en-US" dirty="0"/>
          </a:p>
        </p:txBody>
      </p:sp>
      <p:sp>
        <p:nvSpPr>
          <p:cNvPr id="3" name="Content Placeholder 2"/>
          <p:cNvSpPr>
            <a:spLocks noGrp="1"/>
          </p:cNvSpPr>
          <p:nvPr>
            <p:ph idx="1"/>
          </p:nvPr>
        </p:nvSpPr>
        <p:spPr>
          <a:xfrm>
            <a:off x="468419" y="2570952"/>
            <a:ext cx="23652391" cy="9782974"/>
          </a:xfrm>
        </p:spPr>
        <p:txBody>
          <a:bodyPr/>
          <a:lstStyle>
            <a:lvl1pPr>
              <a:defRPr sz="5400"/>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3057326" y="12712701"/>
            <a:ext cx="5486400" cy="730250"/>
          </a:xfrm>
        </p:spPr>
        <p:txBody>
          <a:bodyPr/>
          <a:lstStyle/>
          <a:p>
            <a:endParaRPr lang="zh-TW" altLang="en-US" dirty="0"/>
          </a:p>
        </p:txBody>
      </p:sp>
      <p:sp>
        <p:nvSpPr>
          <p:cNvPr id="5" name="Footer Placeholder 4"/>
          <p:cNvSpPr>
            <a:spLocks noGrp="1"/>
          </p:cNvSpPr>
          <p:nvPr>
            <p:ph type="ftr" sz="quarter" idx="11"/>
          </p:nvPr>
        </p:nvSpPr>
        <p:spPr>
          <a:xfrm>
            <a:off x="9458126" y="12712701"/>
            <a:ext cx="8229600" cy="730250"/>
          </a:xfrm>
        </p:spPr>
        <p:txBody>
          <a:bodyPr/>
          <a:lstStyle/>
          <a:p>
            <a:endParaRPr lang="zh-TW" altLang="en-US" dirty="0"/>
          </a:p>
        </p:txBody>
      </p:sp>
      <p:sp>
        <p:nvSpPr>
          <p:cNvPr id="6" name="Slide Number Placeholder 5"/>
          <p:cNvSpPr>
            <a:spLocks noGrp="1"/>
          </p:cNvSpPr>
          <p:nvPr>
            <p:ph type="sldNum" sz="quarter" idx="12"/>
          </p:nvPr>
        </p:nvSpPr>
        <p:spPr>
          <a:xfrm>
            <a:off x="18602126" y="12712701"/>
            <a:ext cx="5486400" cy="730250"/>
          </a:xfrm>
        </p:spPr>
        <p:txBody>
          <a:bodyPr/>
          <a:lstStyle/>
          <a:p>
            <a:fld id="{7D76EA92-C381-4B50-91E3-2F4ABB7301BD}" type="slidenum">
              <a:rPr lang="zh-TW" altLang="en-US" smtClean="0"/>
              <a:t>‹#›</a:t>
            </a:fld>
            <a:endParaRPr lang="zh-TW" altLang="en-US"/>
          </a:p>
        </p:txBody>
      </p:sp>
      <p:grpSp>
        <p:nvGrpSpPr>
          <p:cNvPr id="17" name="群組 7">
            <a:extLst>
              <a:ext uri="{FF2B5EF4-FFF2-40B4-BE49-F238E27FC236}">
                <a16:creationId xmlns:a16="http://schemas.microsoft.com/office/drawing/2014/main" id="{99DDC500-DDB8-45DF-8D08-F64629B92650}"/>
              </a:ext>
            </a:extLst>
          </p:cNvPr>
          <p:cNvGrpSpPr/>
          <p:nvPr userDrawn="1"/>
        </p:nvGrpSpPr>
        <p:grpSpPr>
          <a:xfrm>
            <a:off x="19116800" y="0"/>
            <a:ext cx="5267200" cy="5159824"/>
            <a:chOff x="1" y="0"/>
            <a:chExt cx="2633598" cy="2579911"/>
          </a:xfrm>
        </p:grpSpPr>
        <p:sp>
          <p:nvSpPr>
            <p:cNvPr id="18" name="矩形 8">
              <a:extLst>
                <a:ext uri="{FF2B5EF4-FFF2-40B4-BE49-F238E27FC236}">
                  <a16:creationId xmlns:a16="http://schemas.microsoft.com/office/drawing/2014/main" id="{C4ABFC44-27B1-4179-9965-AC614A826B43}"/>
                </a:ext>
              </a:extLst>
            </p:cNvPr>
            <p:cNvSpPr/>
            <p:nvPr/>
          </p:nvSpPr>
          <p:spPr>
            <a:xfrm rot="10800000">
              <a:off x="1999448" y="1105102"/>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19" name="矩形 9">
              <a:extLst>
                <a:ext uri="{FF2B5EF4-FFF2-40B4-BE49-F238E27FC236}">
                  <a16:creationId xmlns:a16="http://schemas.microsoft.com/office/drawing/2014/main" id="{4AE134BB-2C67-47BB-A2D5-AB2302D70E27}"/>
                </a:ext>
              </a:extLst>
            </p:cNvPr>
            <p:cNvSpPr/>
            <p:nvPr/>
          </p:nvSpPr>
          <p:spPr>
            <a:xfrm rot="10800000">
              <a:off x="1521703" y="632763"/>
              <a:ext cx="479935" cy="479936"/>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0" name="矩形 10">
              <a:extLst>
                <a:ext uri="{FF2B5EF4-FFF2-40B4-BE49-F238E27FC236}">
                  <a16:creationId xmlns:a16="http://schemas.microsoft.com/office/drawing/2014/main" id="{47EC093D-6DDF-424C-98B8-2CC77E699ED6}"/>
                </a:ext>
              </a:extLst>
            </p:cNvPr>
            <p:cNvSpPr/>
            <p:nvPr/>
          </p:nvSpPr>
          <p:spPr>
            <a:xfrm rot="10800000">
              <a:off x="1998300" y="-1"/>
              <a:ext cx="635300" cy="63530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1" name="矩形 11">
              <a:extLst>
                <a:ext uri="{FF2B5EF4-FFF2-40B4-BE49-F238E27FC236}">
                  <a16:creationId xmlns:a16="http://schemas.microsoft.com/office/drawing/2014/main" id="{5B57B292-0619-4480-B140-98DF02A3F613}"/>
                </a:ext>
              </a:extLst>
            </p:cNvPr>
            <p:cNvSpPr/>
            <p:nvPr/>
          </p:nvSpPr>
          <p:spPr>
            <a:xfrm rot="10800000">
              <a:off x="756481" y="1538381"/>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2" name="矩形 12">
              <a:extLst>
                <a:ext uri="{FF2B5EF4-FFF2-40B4-BE49-F238E27FC236}">
                  <a16:creationId xmlns:a16="http://schemas.microsoft.com/office/drawing/2014/main" id="{45988125-97B8-4D80-B07C-0A5B3F50F59C}"/>
                </a:ext>
              </a:extLst>
            </p:cNvPr>
            <p:cNvSpPr/>
            <p:nvPr/>
          </p:nvSpPr>
          <p:spPr>
            <a:xfrm rot="10800000">
              <a:off x="416445" y="950230"/>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3" name="矩形 14">
              <a:extLst>
                <a:ext uri="{FF2B5EF4-FFF2-40B4-BE49-F238E27FC236}">
                  <a16:creationId xmlns:a16="http://schemas.microsoft.com/office/drawing/2014/main" id="{8A2788AE-9AF4-4CFA-9891-1906088346FC}"/>
                </a:ext>
              </a:extLst>
            </p:cNvPr>
            <p:cNvSpPr/>
            <p:nvPr/>
          </p:nvSpPr>
          <p:spPr>
            <a:xfrm rot="10800000">
              <a:off x="1072491" y="386426"/>
              <a:ext cx="246338" cy="246338"/>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4" name="矩形 15">
              <a:extLst>
                <a:ext uri="{FF2B5EF4-FFF2-40B4-BE49-F238E27FC236}">
                  <a16:creationId xmlns:a16="http://schemas.microsoft.com/office/drawing/2014/main" id="{88498929-F34C-4644-B7F9-5843097AA63B}"/>
                </a:ext>
              </a:extLst>
            </p:cNvPr>
            <p:cNvSpPr/>
            <p:nvPr/>
          </p:nvSpPr>
          <p:spPr>
            <a:xfrm rot="10800000">
              <a:off x="1998299" y="2411579"/>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5" name="矩形 16">
              <a:extLst>
                <a:ext uri="{FF2B5EF4-FFF2-40B4-BE49-F238E27FC236}">
                  <a16:creationId xmlns:a16="http://schemas.microsoft.com/office/drawing/2014/main" id="{AF31E31F-574E-4B6E-97D4-575855E52B9E}"/>
                </a:ext>
              </a:extLst>
            </p:cNvPr>
            <p:cNvSpPr/>
            <p:nvPr/>
          </p:nvSpPr>
          <p:spPr>
            <a:xfrm rot="10800000">
              <a:off x="1521703" y="1854391"/>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6" name="矩形 17">
              <a:extLst>
                <a:ext uri="{FF2B5EF4-FFF2-40B4-BE49-F238E27FC236}">
                  <a16:creationId xmlns:a16="http://schemas.microsoft.com/office/drawing/2014/main" id="{F41A8CBC-3D23-46E1-AE91-701CF43E1CE1}"/>
                </a:ext>
              </a:extLst>
            </p:cNvPr>
            <p:cNvSpPr/>
            <p:nvPr/>
          </p:nvSpPr>
          <p:spPr>
            <a:xfrm rot="10800000">
              <a:off x="1" y="2439304"/>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grpSp>
      <p:pic>
        <p:nvPicPr>
          <p:cNvPr id="27" name="圖片 18" descr="圖片 18">
            <a:extLst>
              <a:ext uri="{FF2B5EF4-FFF2-40B4-BE49-F238E27FC236}">
                <a16:creationId xmlns:a16="http://schemas.microsoft.com/office/drawing/2014/main" id="{B0C8997E-05C1-4303-AA9C-E2082699009D}"/>
              </a:ext>
            </a:extLst>
          </p:cNvPr>
          <p:cNvPicPr>
            <a:picLocks noChangeAspect="1"/>
          </p:cNvPicPr>
          <p:nvPr userDrawn="1"/>
        </p:nvPicPr>
        <p:blipFill>
          <a:blip r:embed="rId2"/>
          <a:stretch>
            <a:fillRect/>
          </a:stretch>
        </p:blipFill>
        <p:spPr>
          <a:xfrm>
            <a:off x="22413753" y="802014"/>
            <a:ext cx="1707058" cy="324714"/>
          </a:xfrm>
          <a:prstGeom prst="rect">
            <a:avLst/>
          </a:prstGeom>
          <a:ln w="12700">
            <a:miter lim="400000"/>
            <a:headEnd/>
            <a:tailEnd/>
          </a:ln>
        </p:spPr>
      </p:pic>
      <p:grpSp>
        <p:nvGrpSpPr>
          <p:cNvPr id="29" name="群組 28">
            <a:extLst>
              <a:ext uri="{FF2B5EF4-FFF2-40B4-BE49-F238E27FC236}">
                <a16:creationId xmlns:a16="http://schemas.microsoft.com/office/drawing/2014/main" id="{1703FDD8-7CCE-4F93-A7E2-A4D0AEF324D4}"/>
              </a:ext>
            </a:extLst>
          </p:cNvPr>
          <p:cNvGrpSpPr/>
          <p:nvPr userDrawn="1"/>
        </p:nvGrpSpPr>
        <p:grpSpPr>
          <a:xfrm>
            <a:off x="468420" y="13046528"/>
            <a:ext cx="3206520" cy="391094"/>
            <a:chOff x="321460" y="13340720"/>
            <a:chExt cx="1731621" cy="211203"/>
          </a:xfrm>
        </p:grpSpPr>
        <p:pic>
          <p:nvPicPr>
            <p:cNvPr id="30" name="圖片 29">
              <a:extLst>
                <a:ext uri="{FF2B5EF4-FFF2-40B4-BE49-F238E27FC236}">
                  <a16:creationId xmlns:a16="http://schemas.microsoft.com/office/drawing/2014/main" id="{E3CDCE26-6232-4F92-A17A-21D75419DBE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60345"/>
            <a:stretch/>
          </p:blipFill>
          <p:spPr>
            <a:xfrm>
              <a:off x="713696" y="13374505"/>
              <a:ext cx="342900" cy="148684"/>
            </a:xfrm>
            <a:prstGeom prst="rect">
              <a:avLst/>
            </a:prstGeom>
          </p:spPr>
        </p:pic>
        <p:sp>
          <p:nvSpPr>
            <p:cNvPr id="31" name="矩形 30">
              <a:extLst>
                <a:ext uri="{FF2B5EF4-FFF2-40B4-BE49-F238E27FC236}">
                  <a16:creationId xmlns:a16="http://schemas.microsoft.com/office/drawing/2014/main" id="{20AE390E-BFC3-4D8F-830B-F083205C1425}"/>
                </a:ext>
              </a:extLst>
            </p:cNvPr>
            <p:cNvSpPr/>
            <p:nvPr userDrawn="1"/>
          </p:nvSpPr>
          <p:spPr>
            <a:xfrm>
              <a:off x="1092314" y="13340720"/>
              <a:ext cx="960767" cy="211203"/>
            </a:xfrm>
            <a:prstGeom prst="rect">
              <a:avLst/>
            </a:prstGeom>
          </p:spPr>
          <p:txBody>
            <a:bodyPr wrap="none" lIns="36000" tIns="36000" rIns="36000" bIns="36000" anchor="ctr">
              <a:spAutoFit/>
            </a:bodyPr>
            <a:lstStyle/>
            <a:p>
              <a:pPr algn="l"/>
              <a:r>
                <a:rPr lang="en-US" altLang="zh-TW" sz="900" b="1" dirty="0">
                  <a:solidFill>
                    <a:schemeClr val="bg1">
                      <a:lumMod val="50000"/>
                    </a:schemeClr>
                  </a:solidFill>
                  <a:latin typeface="微軟正黑體" panose="020B0604030504040204" pitchFamily="34" charset="-120"/>
                  <a:ea typeface="微軟正黑體" panose="020B0604030504040204" pitchFamily="34" charset="-120"/>
                </a:rPr>
                <a:t>CONFIDENTIAL </a:t>
              </a:r>
              <a:endParaRPr lang="zh-TW" altLang="en-US" sz="9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2" name="圖片 31">
              <a:extLst>
                <a:ext uri="{FF2B5EF4-FFF2-40B4-BE49-F238E27FC236}">
                  <a16:creationId xmlns:a16="http://schemas.microsoft.com/office/drawing/2014/main" id="{90557BFD-71B9-412C-8A44-85DF99160C9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1460" y="13374505"/>
              <a:ext cx="314527" cy="143634"/>
            </a:xfrm>
            <a:prstGeom prst="rect">
              <a:avLst/>
            </a:prstGeom>
          </p:spPr>
        </p:pic>
      </p:grpSp>
    </p:spTree>
    <p:extLst>
      <p:ext uri="{BB962C8B-B14F-4D97-AF65-F5344CB8AC3E}">
        <p14:creationId xmlns:p14="http://schemas.microsoft.com/office/powerpoint/2010/main" val="6730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TW" altLang="en-US"/>
              <a:t>按一下以編輯母片標題樣式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344915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77432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TW" altLang="en-US"/>
              <a:t>按一下以編輯母片文字樣式</a:t>
            </a:r>
          </a:p>
        </p:txBody>
      </p:sp>
      <p:sp>
        <p:nvSpPr>
          <p:cNvPr id="4" name="Content Placeholder 3"/>
          <p:cNvSpPr>
            <a:spLocks noGrp="1"/>
          </p:cNvSpPr>
          <p:nvPr>
            <p:ph sz="half" idx="2"/>
          </p:nvPr>
        </p:nvSpPr>
        <p:spPr>
          <a:xfrm>
            <a:off x="1679577" y="5010150"/>
            <a:ext cx="10315574"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TW" altLang="en-US"/>
              <a:t>按一下以編輯母片文字樣式</a:t>
            </a:r>
          </a:p>
        </p:txBody>
      </p:sp>
      <p:sp>
        <p:nvSpPr>
          <p:cNvPr id="6" name="Content Placeholder 5"/>
          <p:cNvSpPr>
            <a:spLocks noGrp="1"/>
          </p:cNvSpPr>
          <p:nvPr>
            <p:ph sz="quarter" idx="4"/>
          </p:nvPr>
        </p:nvSpPr>
        <p:spPr>
          <a:xfrm>
            <a:off x="12344400" y="5010150"/>
            <a:ext cx="10366376"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9637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61383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48692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TW" altLang="en-US"/>
              <a:t>按一下以編輯母片標題樣式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47174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0975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148639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localhost:8081/debugger-u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dev/docs/environment-setu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native.dev/docs/debugg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hub.com/jhen0409/react-native-debugger" TargetMode="External"/><Relationship Id="rId4" Type="http://schemas.openxmlformats.org/officeDocument/2006/relationships/hyperlink" Target="https://developers.google.com/web/tools/chrome-devtool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C0DB281C-5208-224D-B897-3DFA9F633C0E}"/>
              </a:ext>
            </a:extLst>
          </p:cNvPr>
          <p:cNvSpPr/>
          <p:nvPr/>
        </p:nvSpPr>
        <p:spPr>
          <a:xfrm>
            <a:off x="0" y="-64759"/>
            <a:ext cx="24384000" cy="6784058"/>
          </a:xfrm>
          <a:prstGeom prst="rect">
            <a:avLst/>
          </a:prstGeom>
          <a:gradFill>
            <a:gsLst>
              <a:gs pos="10000">
                <a:sysClr val="window" lastClr="FFFFFF"/>
              </a:gs>
              <a:gs pos="100000">
                <a:sysClr val="window" lastClr="FFFFFF">
                  <a:lumMod val="95000"/>
                </a:sysClr>
              </a:gs>
            </a:gsLst>
            <a:lin ang="6120000" scaled="1"/>
          </a:gradFill>
          <a:ln w="15875" cap="rnd" cmpd="sng" algn="ctr">
            <a:noFill/>
            <a:prstDash val="solid"/>
          </a:ln>
          <a:effectLst/>
        </p:spPr>
        <p:txBody>
          <a:bodyPr rtlCol="0" anchor="ctr"/>
          <a:lstStyle/>
          <a:p>
            <a:pPr defTabSz="914400">
              <a:defRPr/>
            </a:pPr>
            <a:endParaRPr kumimoji="1" lang="zh-TW" altLang="en-US" sz="7200" dirty="0">
              <a:solidFill>
                <a:prstClr val="white"/>
              </a:solidFill>
              <a:latin typeface="Century Gothic" panose="020B0502020202020204"/>
              <a:ea typeface="微軟正黑體" panose="020B0604030504040204" pitchFamily="34" charset="-120"/>
            </a:endParaRPr>
          </a:p>
        </p:txBody>
      </p:sp>
      <p:sp>
        <p:nvSpPr>
          <p:cNvPr id="31" name="矩形 30">
            <a:extLst>
              <a:ext uri="{FF2B5EF4-FFF2-40B4-BE49-F238E27FC236}">
                <a16:creationId xmlns:a16="http://schemas.microsoft.com/office/drawing/2014/main" id="{97AD01E4-901A-A54A-9F63-8BC92995E4E1}"/>
              </a:ext>
            </a:extLst>
          </p:cNvPr>
          <p:cNvSpPr/>
          <p:nvPr/>
        </p:nvSpPr>
        <p:spPr>
          <a:xfrm>
            <a:off x="-18661" y="6735201"/>
            <a:ext cx="24384000" cy="6996702"/>
          </a:xfrm>
          <a:prstGeom prst="rect">
            <a:avLst/>
          </a:prstGeom>
          <a:gradFill>
            <a:gsLst>
              <a:gs pos="100000">
                <a:srgbClr val="146194">
                  <a:lumMod val="60000"/>
                  <a:lumOff val="40000"/>
                </a:srgbClr>
              </a:gs>
              <a:gs pos="0">
                <a:srgbClr val="008BD6"/>
              </a:gs>
            </a:gsLst>
            <a:lin ang="6120000" scaled="1"/>
          </a:gradFill>
          <a:ln w="15875" cap="rnd" cmpd="sng" algn="ctr">
            <a:noFill/>
            <a:prstDash val="solid"/>
          </a:ln>
          <a:effectLst/>
        </p:spPr>
        <p:txBody>
          <a:bodyPr rtlCol="0" anchor="ctr"/>
          <a:lstStyle/>
          <a:p>
            <a:pPr defTabSz="914400">
              <a:defRPr/>
            </a:pPr>
            <a:endParaRPr kumimoji="1" lang="zh-TW" altLang="en-US" sz="7200" dirty="0">
              <a:solidFill>
                <a:prstClr val="white"/>
              </a:solidFill>
              <a:latin typeface="Century Gothic" panose="020B0502020202020204"/>
              <a:ea typeface="微軟正黑體" panose="020B0604030504040204" pitchFamily="34" charset="-120"/>
            </a:endParaRPr>
          </a:p>
        </p:txBody>
      </p:sp>
      <p:sp>
        <p:nvSpPr>
          <p:cNvPr id="2" name="標題 1">
            <a:extLst>
              <a:ext uri="{FF2B5EF4-FFF2-40B4-BE49-F238E27FC236}">
                <a16:creationId xmlns:a16="http://schemas.microsoft.com/office/drawing/2014/main" id="{F78F614A-C0A2-BB43-8AA5-8B10B628EC4E}"/>
              </a:ext>
            </a:extLst>
          </p:cNvPr>
          <p:cNvSpPr>
            <a:spLocks noGrp="1"/>
          </p:cNvSpPr>
          <p:nvPr>
            <p:ph type="ctrTitle" idx="4294967295"/>
          </p:nvPr>
        </p:nvSpPr>
        <p:spPr>
          <a:xfrm>
            <a:off x="3155950" y="6735763"/>
            <a:ext cx="21228050" cy="1663700"/>
          </a:xfrm>
          <a:prstGeom prst="rect">
            <a:avLst/>
          </a:prstGeom>
        </p:spPr>
        <p:txBody>
          <a:bodyPr>
            <a:noAutofit/>
          </a:bodyPr>
          <a:lstStyle/>
          <a:p>
            <a:pPr defTabSz="825500">
              <a:lnSpc>
                <a:spcPct val="150000"/>
              </a:lnSpc>
              <a:spcBef>
                <a:spcPts val="600"/>
              </a:spcBef>
              <a:spcAft>
                <a:spcPts val="600"/>
              </a:spcAft>
            </a:pPr>
            <a:r>
              <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Debug React Native</a:t>
            </a:r>
            <a:r>
              <a:rPr lang="zh-TW" altLang="en-US"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r>
              <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Apps</a:t>
            </a:r>
          </a:p>
        </p:txBody>
      </p:sp>
      <p:sp>
        <p:nvSpPr>
          <p:cNvPr id="7" name="標題 1">
            <a:extLst>
              <a:ext uri="{FF2B5EF4-FFF2-40B4-BE49-F238E27FC236}">
                <a16:creationId xmlns:a16="http://schemas.microsoft.com/office/drawing/2014/main" id="{F78F614A-C0A2-BB43-8AA5-8B10B628EC4E}"/>
              </a:ext>
            </a:extLst>
          </p:cNvPr>
          <p:cNvSpPr txBox="1">
            <a:spLocks/>
          </p:cNvSpPr>
          <p:nvPr/>
        </p:nvSpPr>
        <p:spPr>
          <a:xfrm>
            <a:off x="1957172" y="12686330"/>
            <a:ext cx="22534652" cy="619668"/>
          </a:xfrm>
          <a:prstGeom prst="rect">
            <a:avLst/>
          </a:prstGeom>
          <a:effectLst/>
        </p:spPr>
        <p:txBody>
          <a:bodyPr vert="horz" lIns="182880" tIns="91440" rIns="182880" bIns="9144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b="1" dirty="0">
                <a:solidFill>
                  <a:srgbClr val="146194">
                    <a:lumMod val="20000"/>
                    <a:lumOff val="80000"/>
                  </a:srgbClr>
                </a:solidFill>
                <a:latin typeface="微軟正黑體" panose="020B0604030504040204" pitchFamily="34" charset="-120"/>
                <a:ea typeface="微軟正黑體" panose="020B0604030504040204" pitchFamily="34" charset="-120"/>
              </a:rPr>
              <a:t>202</a:t>
            </a:r>
            <a:r>
              <a:rPr lang="en-US" altLang="zh-TW" sz="2400" b="1" dirty="0">
                <a:solidFill>
                  <a:srgbClr val="146194">
                    <a:lumMod val="20000"/>
                    <a:lumOff val="80000"/>
                  </a:srgbClr>
                </a:solidFill>
                <a:latin typeface="微軟正黑體" panose="020B0604030504040204" pitchFamily="34" charset="-120"/>
                <a:ea typeface="微軟正黑體" panose="020B0604030504040204" pitchFamily="34" charset="-120"/>
              </a:rPr>
              <a:t>2</a:t>
            </a:r>
            <a:r>
              <a:rPr lang="en-US" altLang="zh-CN" sz="2400" b="1" dirty="0">
                <a:solidFill>
                  <a:srgbClr val="146194">
                    <a:lumMod val="20000"/>
                    <a:lumOff val="80000"/>
                  </a:srgbClr>
                </a:solidFill>
                <a:latin typeface="微軟正黑體" panose="020B0604030504040204" pitchFamily="34" charset="-120"/>
                <a:ea typeface="微軟正黑體" panose="020B0604030504040204" pitchFamily="34" charset="-120"/>
              </a:rPr>
              <a:t>.1.</a:t>
            </a:r>
            <a:r>
              <a:rPr lang="en-US" altLang="zh-TW" sz="2400" b="1" dirty="0">
                <a:solidFill>
                  <a:srgbClr val="146194">
                    <a:lumMod val="20000"/>
                    <a:lumOff val="80000"/>
                  </a:srgbClr>
                </a:solidFill>
                <a:latin typeface="微軟正黑體" panose="020B0604030504040204" pitchFamily="34" charset="-120"/>
                <a:ea typeface="微軟正黑體" panose="020B0604030504040204" pitchFamily="34" charset="-120"/>
              </a:rPr>
              <a:t>6</a:t>
            </a:r>
            <a:endParaRPr kumimoji="1" lang="zh-TW" altLang="en-US" sz="2400" dirty="0">
              <a:solidFill>
                <a:srgbClr val="146194">
                  <a:lumMod val="20000"/>
                  <a:lumOff val="80000"/>
                </a:srgbClr>
              </a:solidFill>
              <a:latin typeface="Century Gothic" panose="020B0502020202020204"/>
              <a:ea typeface="微軟正黑體" panose="020B0604030504040204" pitchFamily="34" charset="-120"/>
            </a:endParaRPr>
          </a:p>
        </p:txBody>
      </p:sp>
      <p:sp>
        <p:nvSpPr>
          <p:cNvPr id="8" name="標題 1">
            <a:extLst>
              <a:ext uri="{FF2B5EF4-FFF2-40B4-BE49-F238E27FC236}">
                <a16:creationId xmlns:a16="http://schemas.microsoft.com/office/drawing/2014/main" id="{F78F614A-C0A2-BB43-8AA5-8B10B628EC4E}"/>
              </a:ext>
            </a:extLst>
          </p:cNvPr>
          <p:cNvSpPr txBox="1">
            <a:spLocks/>
          </p:cNvSpPr>
          <p:nvPr/>
        </p:nvSpPr>
        <p:spPr>
          <a:xfrm>
            <a:off x="1980916" y="9392980"/>
            <a:ext cx="22534652" cy="619668"/>
          </a:xfrm>
          <a:prstGeom prst="rect">
            <a:avLst/>
          </a:prstGeom>
          <a:effectLst/>
        </p:spPr>
        <p:txBody>
          <a:bodyPr vert="horz" lIns="182880" tIns="91440" rIns="182880" bIns="9144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TW" sz="3200" dirty="0">
                <a:solidFill>
                  <a:srgbClr val="146194">
                    <a:lumMod val="20000"/>
                    <a:lumOff val="80000"/>
                  </a:srgbClr>
                </a:solidFill>
                <a:latin typeface="Microsoft JhengHei" charset="0"/>
                <a:ea typeface="Microsoft JhengHei" charset="0"/>
                <a:cs typeface="Microsoft JhengHei" charset="0"/>
              </a:rPr>
              <a:t> </a:t>
            </a:r>
            <a:endParaRPr kumimoji="1" lang="zh-TW" altLang="en-US" sz="3200" dirty="0">
              <a:solidFill>
                <a:srgbClr val="146194">
                  <a:lumMod val="20000"/>
                  <a:lumOff val="80000"/>
                </a:srgbClr>
              </a:solidFill>
              <a:latin typeface="Microsoft JhengHei" charset="0"/>
              <a:ea typeface="Microsoft JhengHei" charset="0"/>
              <a:cs typeface="Microsoft JhengHei" charset="0"/>
            </a:endParaRPr>
          </a:p>
        </p:txBody>
      </p:sp>
      <p:grpSp>
        <p:nvGrpSpPr>
          <p:cNvPr id="23" name="群組 22"/>
          <p:cNvGrpSpPr/>
          <p:nvPr/>
        </p:nvGrpSpPr>
        <p:grpSpPr>
          <a:xfrm rot="10800000">
            <a:off x="17832320" y="1404671"/>
            <a:ext cx="5267200" cy="5159822"/>
            <a:chOff x="9565517" y="-32380"/>
            <a:chExt cx="2633600" cy="2579911"/>
          </a:xfrm>
        </p:grpSpPr>
        <p:sp>
          <p:nvSpPr>
            <p:cNvPr id="11" name="矩形 10"/>
            <p:cNvSpPr/>
            <p:nvPr/>
          </p:nvSpPr>
          <p:spPr>
            <a:xfrm rot="10800000">
              <a:off x="11564965" y="1072723"/>
              <a:ext cx="316010" cy="31601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2" name="矩形 11"/>
            <p:cNvSpPr/>
            <p:nvPr/>
          </p:nvSpPr>
          <p:spPr>
            <a:xfrm rot="10800000">
              <a:off x="11087220" y="600384"/>
              <a:ext cx="479935" cy="479935"/>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3" name="矩形 12"/>
            <p:cNvSpPr/>
            <p:nvPr/>
          </p:nvSpPr>
          <p:spPr>
            <a:xfrm rot="10800000">
              <a:off x="11563817" y="-32380"/>
              <a:ext cx="635300" cy="635300"/>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5" name="矩形 14"/>
            <p:cNvSpPr/>
            <p:nvPr/>
          </p:nvSpPr>
          <p:spPr>
            <a:xfrm rot="10800000">
              <a:off x="10321998" y="1506001"/>
              <a:ext cx="316010" cy="316010"/>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6" name="矩形 15"/>
            <p:cNvSpPr/>
            <p:nvPr/>
          </p:nvSpPr>
          <p:spPr>
            <a:xfrm rot="10800000">
              <a:off x="9981962" y="917851"/>
              <a:ext cx="168331" cy="16833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7" name="矩形 16"/>
            <p:cNvSpPr/>
            <p:nvPr/>
          </p:nvSpPr>
          <p:spPr>
            <a:xfrm rot="10800000">
              <a:off x="10638008" y="354046"/>
              <a:ext cx="246338" cy="24633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8" name="矩形 17"/>
            <p:cNvSpPr/>
            <p:nvPr/>
          </p:nvSpPr>
          <p:spPr>
            <a:xfrm rot="10800000">
              <a:off x="11563817" y="2379200"/>
              <a:ext cx="168331" cy="16833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21" name="矩形 20"/>
            <p:cNvSpPr/>
            <p:nvPr/>
          </p:nvSpPr>
          <p:spPr>
            <a:xfrm rot="10800000">
              <a:off x="11087220" y="1822011"/>
              <a:ext cx="112881" cy="11288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22" name="矩形 21"/>
            <p:cNvSpPr/>
            <p:nvPr/>
          </p:nvSpPr>
          <p:spPr>
            <a:xfrm rot="10800000">
              <a:off x="9565517" y="2406924"/>
              <a:ext cx="112881" cy="11288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grpSp>
      <p:pic>
        <p:nvPicPr>
          <p:cNvPr id="33" name="圖片 32">
            <a:extLst>
              <a:ext uri="{FF2B5EF4-FFF2-40B4-BE49-F238E27FC236}">
                <a16:creationId xmlns:a16="http://schemas.microsoft.com/office/drawing/2014/main" id="{C9A20262-E5B7-DD41-B454-AD1DD9AE7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00" y="5016654"/>
            <a:ext cx="8733244" cy="1495332"/>
          </a:xfrm>
          <a:prstGeom prst="rect">
            <a:avLst/>
          </a:prstGeom>
        </p:spPr>
      </p:pic>
      <p:sp>
        <p:nvSpPr>
          <p:cNvPr id="19" name="標題 1">
            <a:extLst>
              <a:ext uri="{FF2B5EF4-FFF2-40B4-BE49-F238E27FC236}">
                <a16:creationId xmlns:a16="http://schemas.microsoft.com/office/drawing/2014/main" id="{644CABC8-94B2-47A5-A690-31C2202EE71D}"/>
              </a:ext>
            </a:extLst>
          </p:cNvPr>
          <p:cNvSpPr txBox="1">
            <a:spLocks/>
          </p:cNvSpPr>
          <p:nvPr/>
        </p:nvSpPr>
        <p:spPr>
          <a:xfrm>
            <a:off x="3644256" y="8641716"/>
            <a:ext cx="21228050" cy="166370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825500">
              <a:lnSpc>
                <a:spcPct val="150000"/>
              </a:lnSpc>
              <a:spcBef>
                <a:spcPts val="600"/>
              </a:spcBef>
              <a:spcAft>
                <a:spcPts val="600"/>
              </a:spcAft>
            </a:pPr>
            <a:r>
              <a:rPr lang="en-US" altLang="zh-TW" sz="66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Because There Will Be Errors</a:t>
            </a:r>
            <a:endPar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4" name="標題 1">
            <a:extLst>
              <a:ext uri="{FF2B5EF4-FFF2-40B4-BE49-F238E27FC236}">
                <a16:creationId xmlns:a16="http://schemas.microsoft.com/office/drawing/2014/main" id="{87368950-3734-49FA-A32C-4CDBC391E00E}"/>
              </a:ext>
            </a:extLst>
          </p:cNvPr>
          <p:cNvSpPr txBox="1">
            <a:spLocks/>
          </p:cNvSpPr>
          <p:nvPr/>
        </p:nvSpPr>
        <p:spPr>
          <a:xfrm>
            <a:off x="3939915" y="10224830"/>
            <a:ext cx="5588825" cy="166370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825500">
              <a:lnSpc>
                <a:spcPct val="150000"/>
              </a:lnSpc>
              <a:spcBef>
                <a:spcPts val="600"/>
              </a:spcBef>
              <a:spcAft>
                <a:spcPts val="600"/>
              </a:spcAft>
            </a:pPr>
            <a:r>
              <a:rPr lang="en-US" altLang="zh-TW" sz="6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Jack</a:t>
            </a:r>
            <a:endPar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099FFDB5-2F56-42D7-BD1C-09ACEC6D3EBC}"/>
              </a:ext>
            </a:extLst>
          </p:cNvPr>
          <p:cNvSpPr>
            <a:spLocks noGrp="1"/>
          </p:cNvSpPr>
          <p:nvPr>
            <p:ph type="sldNum" sz="quarter" idx="2"/>
          </p:nvPr>
        </p:nvSpPr>
        <p:spPr/>
        <p:txBody>
          <a:bodyPr/>
          <a:lstStyle/>
          <a:p>
            <a:fld id="{86CB4B4D-7CA3-9044-876B-883B54F8677D}" type="slidenum">
              <a:rPr lang="en-US" altLang="zh-TW" smtClean="0"/>
              <a:t>1</a:t>
            </a:fld>
            <a:endParaRPr lang="en-US" altLang="zh-TW"/>
          </a:p>
        </p:txBody>
      </p:sp>
    </p:spTree>
    <p:extLst>
      <p:ext uri="{BB962C8B-B14F-4D97-AF65-F5344CB8AC3E}">
        <p14:creationId xmlns:p14="http://schemas.microsoft.com/office/powerpoint/2010/main" val="249049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B0746-E9DA-400A-8AB8-49E13BB5B6C8}"/>
              </a:ext>
            </a:extLst>
          </p:cNvPr>
          <p:cNvSpPr>
            <a:spLocks noGrp="1"/>
          </p:cNvSpPr>
          <p:nvPr>
            <p:ph type="title"/>
          </p:nvPr>
        </p:nvSpPr>
        <p:spPr/>
        <p:txBody>
          <a:bodyPr>
            <a:normAutofit/>
          </a:bodyPr>
          <a:lstStyle/>
          <a:p>
            <a:r>
              <a:rPr lang="en-US" altLang="zh-TW" dirty="0"/>
              <a:t>Understanding Code Flow with console.log()</a:t>
            </a:r>
            <a:endParaRPr lang="zh-TW" altLang="en-US" dirty="0"/>
          </a:p>
        </p:txBody>
      </p:sp>
      <p:sp>
        <p:nvSpPr>
          <p:cNvPr id="3" name="內容版面配置區 2">
            <a:extLst>
              <a:ext uri="{FF2B5EF4-FFF2-40B4-BE49-F238E27FC236}">
                <a16:creationId xmlns:a16="http://schemas.microsoft.com/office/drawing/2014/main" id="{294319E2-657F-45F0-BDE6-2B9F7E29CF6C}"/>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AD68A5C-C67B-406B-B0B6-233EB14531F9}"/>
              </a:ext>
            </a:extLst>
          </p:cNvPr>
          <p:cNvPicPr>
            <a:picLocks noChangeAspect="1"/>
          </p:cNvPicPr>
          <p:nvPr/>
        </p:nvPicPr>
        <p:blipFill>
          <a:blip r:embed="rId3"/>
          <a:stretch>
            <a:fillRect/>
          </a:stretch>
        </p:blipFill>
        <p:spPr>
          <a:xfrm>
            <a:off x="1051151" y="3348717"/>
            <a:ext cx="11532733" cy="3008539"/>
          </a:xfrm>
          <a:prstGeom prst="rect">
            <a:avLst/>
          </a:prstGeom>
        </p:spPr>
      </p:pic>
      <p:pic>
        <p:nvPicPr>
          <p:cNvPr id="7" name="圖片 6">
            <a:extLst>
              <a:ext uri="{FF2B5EF4-FFF2-40B4-BE49-F238E27FC236}">
                <a16:creationId xmlns:a16="http://schemas.microsoft.com/office/drawing/2014/main" id="{987D20C8-DBF2-458A-945D-0237E4683CE3}"/>
              </a:ext>
            </a:extLst>
          </p:cNvPr>
          <p:cNvPicPr>
            <a:picLocks noChangeAspect="1"/>
          </p:cNvPicPr>
          <p:nvPr/>
        </p:nvPicPr>
        <p:blipFill>
          <a:blip r:embed="rId4"/>
          <a:stretch>
            <a:fillRect/>
          </a:stretch>
        </p:blipFill>
        <p:spPr>
          <a:xfrm>
            <a:off x="1051151" y="7663545"/>
            <a:ext cx="11392670" cy="2416627"/>
          </a:xfrm>
          <a:prstGeom prst="rect">
            <a:avLst/>
          </a:prstGeom>
        </p:spPr>
      </p:pic>
      <p:sp>
        <p:nvSpPr>
          <p:cNvPr id="9" name="文字方塊 8">
            <a:extLst>
              <a:ext uri="{FF2B5EF4-FFF2-40B4-BE49-F238E27FC236}">
                <a16:creationId xmlns:a16="http://schemas.microsoft.com/office/drawing/2014/main" id="{93AB6003-7FBC-4E39-9411-0530BEB9E1D7}"/>
              </a:ext>
            </a:extLst>
          </p:cNvPr>
          <p:cNvSpPr txBox="1"/>
          <p:nvPr/>
        </p:nvSpPr>
        <p:spPr>
          <a:xfrm>
            <a:off x="1051151" y="2636669"/>
            <a:ext cx="1345240" cy="646331"/>
          </a:xfrm>
          <a:prstGeom prst="rect">
            <a:avLst/>
          </a:prstGeom>
          <a:noFill/>
        </p:spPr>
        <p:txBody>
          <a:bodyPr wrap="none" rtlCol="0">
            <a:spAutoFit/>
          </a:bodyPr>
          <a:lstStyle/>
          <a:p>
            <a:r>
              <a:rPr lang="en-US" altLang="zh-TW" sz="3600" dirty="0"/>
              <a:t>App.js</a:t>
            </a:r>
            <a:endParaRPr lang="zh-TW" altLang="en-US" sz="3600" dirty="0"/>
          </a:p>
        </p:txBody>
      </p:sp>
      <p:sp>
        <p:nvSpPr>
          <p:cNvPr id="11" name="矩形 10">
            <a:extLst>
              <a:ext uri="{FF2B5EF4-FFF2-40B4-BE49-F238E27FC236}">
                <a16:creationId xmlns:a16="http://schemas.microsoft.com/office/drawing/2014/main" id="{DA003983-D07D-460C-8401-E18765050524}"/>
              </a:ext>
            </a:extLst>
          </p:cNvPr>
          <p:cNvSpPr/>
          <p:nvPr/>
        </p:nvSpPr>
        <p:spPr>
          <a:xfrm>
            <a:off x="2612570" y="3746727"/>
            <a:ext cx="6988629" cy="9341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3E61551-4A3B-4054-AF97-6B00CFEA93FE}"/>
              </a:ext>
            </a:extLst>
          </p:cNvPr>
          <p:cNvSpPr/>
          <p:nvPr/>
        </p:nvSpPr>
        <p:spPr>
          <a:xfrm>
            <a:off x="2396391" y="9080729"/>
            <a:ext cx="7662009" cy="9341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橢圓形 12">
            <a:extLst>
              <a:ext uri="{FF2B5EF4-FFF2-40B4-BE49-F238E27FC236}">
                <a16:creationId xmlns:a16="http://schemas.microsoft.com/office/drawing/2014/main" id="{2EBDA387-2BDD-46AF-BA5F-B7636D6A1EFE}"/>
              </a:ext>
            </a:extLst>
          </p:cNvPr>
          <p:cNvSpPr/>
          <p:nvPr/>
        </p:nvSpPr>
        <p:spPr>
          <a:xfrm>
            <a:off x="13026553" y="5144685"/>
            <a:ext cx="4811485" cy="3481504"/>
          </a:xfrm>
          <a:prstGeom prst="wedgeEllipseCallout">
            <a:avLst>
              <a:gd name="adj1" fmla="val -89650"/>
              <a:gd name="adj2" fmla="val -297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The entire component will be re-rendered when we update our course goals with this line</a:t>
            </a:r>
            <a:endParaRPr lang="zh-TW" altLang="en-US" sz="3200" dirty="0"/>
          </a:p>
        </p:txBody>
      </p:sp>
      <p:sp>
        <p:nvSpPr>
          <p:cNvPr id="14" name="語音泡泡: 橢圓形 13">
            <a:extLst>
              <a:ext uri="{FF2B5EF4-FFF2-40B4-BE49-F238E27FC236}">
                <a16:creationId xmlns:a16="http://schemas.microsoft.com/office/drawing/2014/main" id="{61324357-656D-40C1-8AE0-0255FBBFAEDB}"/>
              </a:ext>
            </a:extLst>
          </p:cNvPr>
          <p:cNvSpPr/>
          <p:nvPr/>
        </p:nvSpPr>
        <p:spPr>
          <a:xfrm>
            <a:off x="13026553" y="2237125"/>
            <a:ext cx="4811485" cy="2754544"/>
          </a:xfrm>
          <a:prstGeom prst="wedgeEllipseCallout">
            <a:avLst>
              <a:gd name="adj1" fmla="val -118156"/>
              <a:gd name="adj2" fmla="val 177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Add some info text like to be deleted in front of this</a:t>
            </a:r>
            <a:endParaRPr lang="zh-TW" altLang="en-US" sz="3200" dirty="0"/>
          </a:p>
        </p:txBody>
      </p:sp>
      <p:sp>
        <p:nvSpPr>
          <p:cNvPr id="15" name="矩形 14">
            <a:extLst>
              <a:ext uri="{FF2B5EF4-FFF2-40B4-BE49-F238E27FC236}">
                <a16:creationId xmlns:a16="http://schemas.microsoft.com/office/drawing/2014/main" id="{C780F6B4-D26A-4B71-BB39-DA2240D283E2}"/>
              </a:ext>
            </a:extLst>
          </p:cNvPr>
          <p:cNvSpPr/>
          <p:nvPr/>
        </p:nvSpPr>
        <p:spPr>
          <a:xfrm>
            <a:off x="2612569" y="4746574"/>
            <a:ext cx="9831252" cy="12405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語音泡泡: 橢圓形 15">
            <a:extLst>
              <a:ext uri="{FF2B5EF4-FFF2-40B4-BE49-F238E27FC236}">
                <a16:creationId xmlns:a16="http://schemas.microsoft.com/office/drawing/2014/main" id="{A9CDBE2C-D8C5-4E8F-A0A0-E5887A777126}"/>
              </a:ext>
            </a:extLst>
          </p:cNvPr>
          <p:cNvSpPr/>
          <p:nvPr/>
        </p:nvSpPr>
        <p:spPr>
          <a:xfrm>
            <a:off x="15689072" y="7755984"/>
            <a:ext cx="8723104" cy="3481504"/>
          </a:xfrm>
          <a:prstGeom prst="wedgeEllipseCallout">
            <a:avLst>
              <a:gd name="adj1" fmla="val -115395"/>
              <a:gd name="adj2" fmla="val -290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So we can maybe just also add a little console log, re-rendering component, so that</a:t>
            </a:r>
            <a:r>
              <a:rPr lang="zh-TW" altLang="en-US" sz="3200" dirty="0"/>
              <a:t> </a:t>
            </a:r>
            <a:r>
              <a:rPr lang="en-US" altLang="zh-TW" sz="3200" dirty="0"/>
              <a:t>we know that the course goal list we're printing after this one is the list after every re-render cycle</a:t>
            </a:r>
            <a:endParaRPr lang="zh-TW" altLang="en-US" sz="3200" dirty="0"/>
          </a:p>
        </p:txBody>
      </p:sp>
      <p:sp>
        <p:nvSpPr>
          <p:cNvPr id="17" name="文字方塊 16">
            <a:extLst>
              <a:ext uri="{FF2B5EF4-FFF2-40B4-BE49-F238E27FC236}">
                <a16:creationId xmlns:a16="http://schemas.microsoft.com/office/drawing/2014/main" id="{205C998B-CE4D-4EEC-A8B7-BCF4A86C49F5}"/>
              </a:ext>
            </a:extLst>
          </p:cNvPr>
          <p:cNvSpPr txBox="1"/>
          <p:nvPr/>
        </p:nvSpPr>
        <p:spPr>
          <a:xfrm>
            <a:off x="177053" y="10330924"/>
            <a:ext cx="16988286" cy="2800767"/>
          </a:xfrm>
          <a:prstGeom prst="rect">
            <a:avLst/>
          </a:prstGeom>
          <a:solidFill>
            <a:srgbClr val="FFC000"/>
          </a:solidFill>
        </p:spPr>
        <p:txBody>
          <a:bodyPr wrap="square" rtlCol="0">
            <a:spAutoFit/>
          </a:bodyPr>
          <a:lstStyle/>
          <a:p>
            <a:r>
              <a:rPr lang="en-US" altLang="zh-TW" sz="4400" dirty="0"/>
              <a:t>We of course see that that‘s behaving correctly here but simply imagine you have a more complex flow</a:t>
            </a:r>
            <a:r>
              <a:rPr lang="zh-TW" altLang="en-US" sz="4400" dirty="0"/>
              <a:t> </a:t>
            </a:r>
            <a:r>
              <a:rPr lang="en-US" altLang="zh-TW" sz="4400" dirty="0"/>
              <a:t>in your code you want to debug, then such console log statements can really help you understand how your</a:t>
            </a:r>
            <a:r>
              <a:rPr lang="zh-TW" altLang="en-US" sz="4400" dirty="0"/>
              <a:t> </a:t>
            </a:r>
            <a:r>
              <a:rPr lang="en-US" altLang="zh-TW" sz="4400" dirty="0"/>
              <a:t>code is running, how often it's running and if the correct values are getting used.</a:t>
            </a:r>
            <a:r>
              <a:rPr lang="zh-TW" altLang="en-US" sz="4400" dirty="0"/>
              <a:t>  </a:t>
            </a:r>
          </a:p>
        </p:txBody>
      </p:sp>
      <p:sp>
        <p:nvSpPr>
          <p:cNvPr id="4" name="投影片編號版面配置區 3">
            <a:extLst>
              <a:ext uri="{FF2B5EF4-FFF2-40B4-BE49-F238E27FC236}">
                <a16:creationId xmlns:a16="http://schemas.microsoft.com/office/drawing/2014/main" id="{0018F9B4-F844-4C26-B81F-819186FC4A0D}"/>
              </a:ext>
            </a:extLst>
          </p:cNvPr>
          <p:cNvSpPr>
            <a:spLocks noGrp="1"/>
          </p:cNvSpPr>
          <p:nvPr>
            <p:ph type="sldNum" sz="quarter" idx="12"/>
          </p:nvPr>
        </p:nvSpPr>
        <p:spPr/>
        <p:txBody>
          <a:bodyPr/>
          <a:lstStyle/>
          <a:p>
            <a:fld id="{7D76EA92-C381-4B50-91E3-2F4ABB7301BD}" type="slidenum">
              <a:rPr lang="zh-TW" altLang="en-US" smtClean="0"/>
              <a:t>10</a:t>
            </a:fld>
            <a:endParaRPr lang="zh-TW" altLang="en-US"/>
          </a:p>
        </p:txBody>
      </p:sp>
    </p:spTree>
    <p:extLst>
      <p:ext uri="{BB962C8B-B14F-4D97-AF65-F5344CB8AC3E}">
        <p14:creationId xmlns:p14="http://schemas.microsoft.com/office/powerpoint/2010/main" val="98286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BA5BC02-B904-449B-90F0-8D47508A0587}"/>
              </a:ext>
            </a:extLst>
          </p:cNvPr>
          <p:cNvPicPr>
            <a:picLocks noChangeAspect="1"/>
          </p:cNvPicPr>
          <p:nvPr/>
        </p:nvPicPr>
        <p:blipFill>
          <a:blip r:embed="rId3"/>
          <a:stretch>
            <a:fillRect/>
          </a:stretch>
        </p:blipFill>
        <p:spPr>
          <a:xfrm>
            <a:off x="15580541" y="8873918"/>
            <a:ext cx="8685338" cy="3420207"/>
          </a:xfrm>
          <a:prstGeom prst="rect">
            <a:avLst/>
          </a:prstGeom>
          <a:ln>
            <a:solidFill>
              <a:schemeClr val="accent5">
                <a:shade val="50000"/>
              </a:schemeClr>
            </a:solidFill>
          </a:ln>
        </p:spPr>
      </p:pic>
      <p:sp>
        <p:nvSpPr>
          <p:cNvPr id="2" name="標題 1">
            <a:extLst>
              <a:ext uri="{FF2B5EF4-FFF2-40B4-BE49-F238E27FC236}">
                <a16:creationId xmlns:a16="http://schemas.microsoft.com/office/drawing/2014/main" id="{4486F13C-0E18-4770-A513-E82D65204A8F}"/>
              </a:ext>
            </a:extLst>
          </p:cNvPr>
          <p:cNvSpPr>
            <a:spLocks noGrp="1"/>
          </p:cNvSpPr>
          <p:nvPr>
            <p:ph type="title"/>
          </p:nvPr>
        </p:nvSpPr>
        <p:spPr/>
        <p:txBody>
          <a:bodyPr/>
          <a:lstStyle/>
          <a:p>
            <a:r>
              <a:rPr lang="en-US" altLang="zh-TW" dirty="0"/>
              <a:t>Using the Remote Debugger &amp; Breakpoints: Launch</a:t>
            </a:r>
            <a:endParaRPr lang="zh-TW" altLang="en-US" dirty="0"/>
          </a:p>
        </p:txBody>
      </p:sp>
      <p:sp>
        <p:nvSpPr>
          <p:cNvPr id="3" name="內容版面配置區 2">
            <a:extLst>
              <a:ext uri="{FF2B5EF4-FFF2-40B4-BE49-F238E27FC236}">
                <a16:creationId xmlns:a16="http://schemas.microsoft.com/office/drawing/2014/main" id="{E8CB395B-0BAC-4468-BAD0-F7C8488DA23D}"/>
              </a:ext>
            </a:extLst>
          </p:cNvPr>
          <p:cNvSpPr>
            <a:spLocks noGrp="1"/>
          </p:cNvSpPr>
          <p:nvPr>
            <p:ph idx="1"/>
          </p:nvPr>
        </p:nvSpPr>
        <p:spPr>
          <a:xfrm>
            <a:off x="468419" y="2287928"/>
            <a:ext cx="23652391" cy="9782974"/>
          </a:xfrm>
        </p:spPr>
        <p:txBody>
          <a:bodyPr/>
          <a:lstStyle/>
          <a:p>
            <a:r>
              <a:rPr lang="en-US" altLang="zh-TW" dirty="0"/>
              <a:t>Now sometimes, console log alone doesn't get you that far, you need more help and in such cases, you can debug your code remotely.</a:t>
            </a:r>
          </a:p>
          <a:p>
            <a:r>
              <a:rPr lang="en-US" altLang="zh-TW" dirty="0"/>
              <a:t>On Android simulator, you press </a:t>
            </a:r>
            <a:r>
              <a:rPr lang="en-US" altLang="zh-TW" b="1" dirty="0"/>
              <a:t>control m</a:t>
            </a:r>
            <a:r>
              <a:rPr lang="en-US" altLang="zh-TW" dirty="0"/>
              <a:t> and it will open debug menu</a:t>
            </a:r>
          </a:p>
          <a:p>
            <a:r>
              <a:rPr lang="en-US" altLang="zh-TW" dirty="0"/>
              <a:t>If you press </a:t>
            </a:r>
            <a:r>
              <a:rPr lang="en-US" altLang="zh-TW" b="1" dirty="0"/>
              <a:t>Debug</a:t>
            </a:r>
            <a:r>
              <a:rPr lang="en-US" altLang="zh-TW" dirty="0"/>
              <a:t>, a new tab should open up in the browser which automatically navigated to localhost </a:t>
            </a:r>
            <a:r>
              <a:rPr lang="en-US" altLang="zh-TW" dirty="0">
                <a:hlinkClick r:id="rId4"/>
              </a:rPr>
              <a:t>http://localhost:8081/debugger-ui/</a:t>
            </a:r>
            <a:endParaRPr lang="en-US" altLang="zh-TW" dirty="0"/>
          </a:p>
          <a:p>
            <a:r>
              <a:rPr lang="en-US" altLang="zh-TW" dirty="0"/>
              <a:t>You can open the Chrome developer tools now with the shortcut you should be seeing here</a:t>
            </a:r>
          </a:p>
        </p:txBody>
      </p:sp>
      <p:grpSp>
        <p:nvGrpSpPr>
          <p:cNvPr id="8" name="群組 7">
            <a:extLst>
              <a:ext uri="{FF2B5EF4-FFF2-40B4-BE49-F238E27FC236}">
                <a16:creationId xmlns:a16="http://schemas.microsoft.com/office/drawing/2014/main" id="{A5463C3E-1569-49DD-A6D8-ED6C114CAEE6}"/>
              </a:ext>
            </a:extLst>
          </p:cNvPr>
          <p:cNvGrpSpPr/>
          <p:nvPr/>
        </p:nvGrpSpPr>
        <p:grpSpPr>
          <a:xfrm>
            <a:off x="468419" y="8582575"/>
            <a:ext cx="3654060" cy="4403174"/>
            <a:chOff x="18593826" y="5478352"/>
            <a:chExt cx="4785513" cy="5929875"/>
          </a:xfrm>
        </p:grpSpPr>
        <p:pic>
          <p:nvPicPr>
            <p:cNvPr id="5" name="圖片 4">
              <a:extLst>
                <a:ext uri="{FF2B5EF4-FFF2-40B4-BE49-F238E27FC236}">
                  <a16:creationId xmlns:a16="http://schemas.microsoft.com/office/drawing/2014/main" id="{3DCE8918-2964-482F-9A5E-473E1017690A}"/>
                </a:ext>
              </a:extLst>
            </p:cNvPr>
            <p:cNvPicPr>
              <a:picLocks noChangeAspect="1"/>
            </p:cNvPicPr>
            <p:nvPr/>
          </p:nvPicPr>
          <p:blipFill>
            <a:blip r:embed="rId5"/>
            <a:stretch>
              <a:fillRect/>
            </a:stretch>
          </p:blipFill>
          <p:spPr>
            <a:xfrm>
              <a:off x="18593826" y="5478352"/>
              <a:ext cx="4785513" cy="5929875"/>
            </a:xfrm>
            <a:prstGeom prst="rect">
              <a:avLst/>
            </a:prstGeom>
            <a:ln>
              <a:solidFill>
                <a:schemeClr val="accent5">
                  <a:shade val="50000"/>
                </a:schemeClr>
              </a:solidFill>
            </a:ln>
          </p:spPr>
        </p:pic>
        <p:sp>
          <p:nvSpPr>
            <p:cNvPr id="7" name="橢圓 6">
              <a:extLst>
                <a:ext uri="{FF2B5EF4-FFF2-40B4-BE49-F238E27FC236}">
                  <a16:creationId xmlns:a16="http://schemas.microsoft.com/office/drawing/2014/main" id="{AD3557FE-00CA-49E7-A1EF-F6220050B443}"/>
                </a:ext>
              </a:extLst>
            </p:cNvPr>
            <p:cNvSpPr/>
            <p:nvPr/>
          </p:nvSpPr>
          <p:spPr>
            <a:xfrm>
              <a:off x="18593826" y="10515600"/>
              <a:ext cx="3504174" cy="89262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F06C6C58-A872-4456-A264-439D77D2F444}"/>
              </a:ext>
            </a:extLst>
          </p:cNvPr>
          <p:cNvPicPr>
            <a:picLocks noChangeAspect="1"/>
          </p:cNvPicPr>
          <p:nvPr/>
        </p:nvPicPr>
        <p:blipFill>
          <a:blip r:embed="rId6"/>
          <a:stretch>
            <a:fillRect/>
          </a:stretch>
        </p:blipFill>
        <p:spPr>
          <a:xfrm>
            <a:off x="4398962" y="9007635"/>
            <a:ext cx="10944917" cy="3152775"/>
          </a:xfrm>
          <a:prstGeom prst="rect">
            <a:avLst/>
          </a:prstGeom>
          <a:ln>
            <a:solidFill>
              <a:schemeClr val="accent5">
                <a:shade val="50000"/>
              </a:schemeClr>
            </a:solidFill>
          </a:ln>
        </p:spPr>
      </p:pic>
      <p:sp>
        <p:nvSpPr>
          <p:cNvPr id="11" name="箭號: 向右 10">
            <a:extLst>
              <a:ext uri="{FF2B5EF4-FFF2-40B4-BE49-F238E27FC236}">
                <a16:creationId xmlns:a16="http://schemas.microsoft.com/office/drawing/2014/main" id="{10DCD5DD-F78F-469B-9222-C8AC8157D4D0}"/>
              </a:ext>
            </a:extLst>
          </p:cNvPr>
          <p:cNvSpPr/>
          <p:nvPr/>
        </p:nvSpPr>
        <p:spPr>
          <a:xfrm>
            <a:off x="3420554" y="103417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32CD21EC-222F-4671-B13F-E263F83CA6E7}"/>
              </a:ext>
            </a:extLst>
          </p:cNvPr>
          <p:cNvSpPr/>
          <p:nvPr/>
        </p:nvSpPr>
        <p:spPr>
          <a:xfrm>
            <a:off x="14747202" y="103417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9456935D-5403-470C-B651-A54D0CAC5499}"/>
              </a:ext>
            </a:extLst>
          </p:cNvPr>
          <p:cNvSpPr>
            <a:spLocks noGrp="1"/>
          </p:cNvSpPr>
          <p:nvPr>
            <p:ph type="sldNum" sz="quarter" idx="12"/>
          </p:nvPr>
        </p:nvSpPr>
        <p:spPr/>
        <p:txBody>
          <a:bodyPr/>
          <a:lstStyle/>
          <a:p>
            <a:fld id="{7D76EA92-C381-4B50-91E3-2F4ABB7301BD}" type="slidenum">
              <a:rPr lang="zh-TW" altLang="en-US" smtClean="0"/>
              <a:t>11</a:t>
            </a:fld>
            <a:endParaRPr lang="zh-TW" altLang="en-US"/>
          </a:p>
        </p:txBody>
      </p:sp>
    </p:spTree>
    <p:extLst>
      <p:ext uri="{BB962C8B-B14F-4D97-AF65-F5344CB8AC3E}">
        <p14:creationId xmlns:p14="http://schemas.microsoft.com/office/powerpoint/2010/main" val="81375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7049E-4527-4F2E-A647-C8D28148472B}"/>
              </a:ext>
            </a:extLst>
          </p:cNvPr>
          <p:cNvSpPr>
            <a:spLocks noGrp="1"/>
          </p:cNvSpPr>
          <p:nvPr>
            <p:ph type="title"/>
          </p:nvPr>
        </p:nvSpPr>
        <p:spPr>
          <a:xfrm>
            <a:off x="468419" y="730251"/>
            <a:ext cx="22413351" cy="1506874"/>
          </a:xfrm>
        </p:spPr>
        <p:txBody>
          <a:bodyPr>
            <a:normAutofit fontScale="90000"/>
          </a:bodyPr>
          <a:lstStyle/>
          <a:p>
            <a:r>
              <a:rPr lang="en-US" altLang="zh-TW" dirty="0"/>
              <a:t>Using the Remote Debugger &amp; Breakpoints: Set Breakpoints </a:t>
            </a:r>
            <a:endParaRPr lang="zh-TW" altLang="en-US" dirty="0"/>
          </a:p>
        </p:txBody>
      </p:sp>
      <p:sp>
        <p:nvSpPr>
          <p:cNvPr id="3" name="內容版面配置區 2">
            <a:extLst>
              <a:ext uri="{FF2B5EF4-FFF2-40B4-BE49-F238E27FC236}">
                <a16:creationId xmlns:a16="http://schemas.microsoft.com/office/drawing/2014/main" id="{8D2701D7-FE3B-4DED-8C01-A62ABF69EE2E}"/>
              </a:ext>
            </a:extLst>
          </p:cNvPr>
          <p:cNvSpPr>
            <a:spLocks noGrp="1"/>
          </p:cNvSpPr>
          <p:nvPr>
            <p:ph idx="1"/>
          </p:nvPr>
        </p:nvSpPr>
        <p:spPr/>
        <p:txBody>
          <a:bodyPr/>
          <a:lstStyle/>
          <a:p>
            <a:r>
              <a:rPr lang="en-US" altLang="zh-TW" dirty="0"/>
              <a:t>You can dive into sources for example to dive into your source code and set breakpoints.</a:t>
            </a:r>
          </a:p>
          <a:p>
            <a:r>
              <a:rPr lang="en-US" altLang="zh-TW" dirty="0"/>
              <a:t>Now the cool thing is you can walk through your code step-by-step with these controls                                      and you can also hover over things to look into your code, for example to see the current value in goal title.</a:t>
            </a:r>
            <a:endParaRPr lang="zh-TW" altLang="en-US" dirty="0"/>
          </a:p>
        </p:txBody>
      </p:sp>
      <p:pic>
        <p:nvPicPr>
          <p:cNvPr id="7" name="圖片 6">
            <a:extLst>
              <a:ext uri="{FF2B5EF4-FFF2-40B4-BE49-F238E27FC236}">
                <a16:creationId xmlns:a16="http://schemas.microsoft.com/office/drawing/2014/main" id="{F3165C19-DE44-4219-83A7-0F4BB9647D49}"/>
              </a:ext>
            </a:extLst>
          </p:cNvPr>
          <p:cNvPicPr>
            <a:picLocks noChangeAspect="1"/>
          </p:cNvPicPr>
          <p:nvPr/>
        </p:nvPicPr>
        <p:blipFill>
          <a:blip r:embed="rId3"/>
          <a:stretch>
            <a:fillRect/>
          </a:stretch>
        </p:blipFill>
        <p:spPr>
          <a:xfrm>
            <a:off x="3752849" y="5130452"/>
            <a:ext cx="4991100" cy="676275"/>
          </a:xfrm>
          <a:prstGeom prst="rect">
            <a:avLst/>
          </a:prstGeom>
          <a:ln>
            <a:solidFill>
              <a:schemeClr val="accent1"/>
            </a:solidFill>
          </a:ln>
        </p:spPr>
      </p:pic>
      <p:pic>
        <p:nvPicPr>
          <p:cNvPr id="9" name="圖片 8">
            <a:extLst>
              <a:ext uri="{FF2B5EF4-FFF2-40B4-BE49-F238E27FC236}">
                <a16:creationId xmlns:a16="http://schemas.microsoft.com/office/drawing/2014/main" id="{9AE950AC-E506-48D1-9187-86ACFF05E16B}"/>
              </a:ext>
            </a:extLst>
          </p:cNvPr>
          <p:cNvPicPr>
            <a:picLocks noChangeAspect="1"/>
          </p:cNvPicPr>
          <p:nvPr/>
        </p:nvPicPr>
        <p:blipFill>
          <a:blip r:embed="rId4"/>
          <a:stretch>
            <a:fillRect/>
          </a:stretch>
        </p:blipFill>
        <p:spPr>
          <a:xfrm>
            <a:off x="960178" y="7462439"/>
            <a:ext cx="23160632" cy="5223205"/>
          </a:xfrm>
          <a:prstGeom prst="rect">
            <a:avLst/>
          </a:prstGeom>
          <a:ln>
            <a:solidFill>
              <a:schemeClr val="accent5">
                <a:shade val="50000"/>
              </a:schemeClr>
            </a:solidFill>
          </a:ln>
        </p:spPr>
      </p:pic>
      <p:pic>
        <p:nvPicPr>
          <p:cNvPr id="12" name="圖片 11">
            <a:extLst>
              <a:ext uri="{FF2B5EF4-FFF2-40B4-BE49-F238E27FC236}">
                <a16:creationId xmlns:a16="http://schemas.microsoft.com/office/drawing/2014/main" id="{A38B5569-ADD5-402D-9C37-645AECBAF90D}"/>
              </a:ext>
            </a:extLst>
          </p:cNvPr>
          <p:cNvPicPr>
            <a:picLocks noChangeAspect="1"/>
          </p:cNvPicPr>
          <p:nvPr/>
        </p:nvPicPr>
        <p:blipFill>
          <a:blip r:embed="rId5"/>
          <a:stretch>
            <a:fillRect/>
          </a:stretch>
        </p:blipFill>
        <p:spPr>
          <a:xfrm>
            <a:off x="16531998" y="6010696"/>
            <a:ext cx="6124575" cy="1247775"/>
          </a:xfrm>
          <a:prstGeom prst="rect">
            <a:avLst/>
          </a:prstGeom>
          <a:ln>
            <a:noFill/>
          </a:ln>
        </p:spPr>
      </p:pic>
      <p:sp>
        <p:nvSpPr>
          <p:cNvPr id="13" name="圖說文字: 折線 12">
            <a:extLst>
              <a:ext uri="{FF2B5EF4-FFF2-40B4-BE49-F238E27FC236}">
                <a16:creationId xmlns:a16="http://schemas.microsoft.com/office/drawing/2014/main" id="{6368006C-2395-4ECA-AC83-9ED25E968EC9}"/>
              </a:ext>
            </a:extLst>
          </p:cNvPr>
          <p:cNvSpPr/>
          <p:nvPr/>
        </p:nvSpPr>
        <p:spPr>
          <a:xfrm>
            <a:off x="16531998" y="5806727"/>
            <a:ext cx="6349772" cy="1655712"/>
          </a:xfrm>
          <a:prstGeom prst="borderCallout2">
            <a:avLst>
              <a:gd name="adj1" fmla="val 68501"/>
              <a:gd name="adj2" fmla="val 2297"/>
              <a:gd name="adj3" fmla="val 68501"/>
              <a:gd name="adj4" fmla="val -21807"/>
              <a:gd name="adj5" fmla="val 225420"/>
              <a:gd name="adj6" fmla="val -31366"/>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1BC97BF9-E81C-4FE1-B606-A69FE8BA63EA}"/>
              </a:ext>
            </a:extLst>
          </p:cNvPr>
          <p:cNvSpPr>
            <a:spLocks noGrp="1"/>
          </p:cNvSpPr>
          <p:nvPr>
            <p:ph type="sldNum" sz="quarter" idx="12"/>
          </p:nvPr>
        </p:nvSpPr>
        <p:spPr/>
        <p:txBody>
          <a:bodyPr/>
          <a:lstStyle/>
          <a:p>
            <a:fld id="{7D76EA92-C381-4B50-91E3-2F4ABB7301BD}" type="slidenum">
              <a:rPr lang="zh-TW" altLang="en-US" smtClean="0"/>
              <a:t>12</a:t>
            </a:fld>
            <a:endParaRPr lang="zh-TW" altLang="en-US"/>
          </a:p>
        </p:txBody>
      </p:sp>
    </p:spTree>
    <p:extLst>
      <p:ext uri="{BB962C8B-B14F-4D97-AF65-F5344CB8AC3E}">
        <p14:creationId xmlns:p14="http://schemas.microsoft.com/office/powerpoint/2010/main" val="375240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731883-4D94-4802-89CB-1F62124E75CB}"/>
              </a:ext>
            </a:extLst>
          </p:cNvPr>
          <p:cNvSpPr>
            <a:spLocks noGrp="1"/>
          </p:cNvSpPr>
          <p:nvPr>
            <p:ph type="title"/>
          </p:nvPr>
        </p:nvSpPr>
        <p:spPr/>
        <p:txBody>
          <a:bodyPr/>
          <a:lstStyle/>
          <a:p>
            <a:r>
              <a:rPr lang="en-US" altLang="zh-TW" dirty="0"/>
              <a:t>Working with the Device </a:t>
            </a:r>
            <a:r>
              <a:rPr lang="en-US" altLang="zh-TW" dirty="0" err="1"/>
              <a:t>DevTools</a:t>
            </a:r>
            <a:r>
              <a:rPr lang="en-US" altLang="zh-TW" dirty="0"/>
              <a:t> Overlay</a:t>
            </a:r>
            <a:endParaRPr lang="zh-TW" altLang="en-US" dirty="0"/>
          </a:p>
        </p:txBody>
      </p:sp>
      <p:sp>
        <p:nvSpPr>
          <p:cNvPr id="3" name="內容版面配置區 2">
            <a:extLst>
              <a:ext uri="{FF2B5EF4-FFF2-40B4-BE49-F238E27FC236}">
                <a16:creationId xmlns:a16="http://schemas.microsoft.com/office/drawing/2014/main" id="{F78906E5-3082-47FC-9422-8A3D612AA8B4}"/>
              </a:ext>
            </a:extLst>
          </p:cNvPr>
          <p:cNvSpPr>
            <a:spLocks noGrp="1"/>
          </p:cNvSpPr>
          <p:nvPr>
            <p:ph idx="1"/>
          </p:nvPr>
        </p:nvSpPr>
        <p:spPr/>
        <p:txBody>
          <a:bodyPr/>
          <a:lstStyle/>
          <a:p>
            <a:r>
              <a:rPr lang="en-US" altLang="zh-TW" dirty="0"/>
              <a:t>If you enable </a:t>
            </a:r>
            <a:r>
              <a:rPr lang="en-US" altLang="zh-TW" b="1" dirty="0"/>
              <a:t>Perf Monitor</a:t>
            </a:r>
            <a:r>
              <a:rPr lang="en-US" altLang="zh-TW" dirty="0"/>
              <a:t>, you get this overlay which basically informs you about the performance you are having</a:t>
            </a:r>
            <a:r>
              <a:rPr lang="zh-TW" altLang="en-US" dirty="0"/>
              <a:t> </a:t>
            </a:r>
            <a:r>
              <a:rPr lang="en-US" altLang="zh-TW" dirty="0"/>
              <a:t>and there you can see at how many frames your app is running, how many frames were dropped and so on.</a:t>
            </a:r>
          </a:p>
          <a:p>
            <a:r>
              <a:rPr lang="en-US" altLang="zh-TW" dirty="0"/>
              <a:t>If you enable</a:t>
            </a:r>
            <a:r>
              <a:rPr lang="zh-TW" altLang="en-US" dirty="0"/>
              <a:t> </a:t>
            </a:r>
            <a:r>
              <a:rPr lang="en-US" altLang="zh-TW" b="1" dirty="0"/>
              <a:t>Element Inspector</a:t>
            </a:r>
            <a:r>
              <a:rPr lang="en-US" altLang="zh-TW" dirty="0"/>
              <a:t>, you can click onto items in your user interface to get information about them.</a:t>
            </a:r>
            <a:endParaRPr lang="zh-TW" altLang="en-US" dirty="0"/>
          </a:p>
        </p:txBody>
      </p:sp>
      <p:pic>
        <p:nvPicPr>
          <p:cNvPr id="5" name="圖片 4">
            <a:extLst>
              <a:ext uri="{FF2B5EF4-FFF2-40B4-BE49-F238E27FC236}">
                <a16:creationId xmlns:a16="http://schemas.microsoft.com/office/drawing/2014/main" id="{B8A17F74-698B-47E1-BD37-7778E9E700E7}"/>
              </a:ext>
            </a:extLst>
          </p:cNvPr>
          <p:cNvPicPr>
            <a:picLocks noChangeAspect="1"/>
          </p:cNvPicPr>
          <p:nvPr/>
        </p:nvPicPr>
        <p:blipFill>
          <a:blip r:embed="rId3"/>
          <a:stretch>
            <a:fillRect/>
          </a:stretch>
        </p:blipFill>
        <p:spPr>
          <a:xfrm>
            <a:off x="5069135" y="6673237"/>
            <a:ext cx="4712687" cy="6687080"/>
          </a:xfrm>
          <a:prstGeom prst="rect">
            <a:avLst/>
          </a:prstGeom>
        </p:spPr>
      </p:pic>
      <p:pic>
        <p:nvPicPr>
          <p:cNvPr id="7" name="圖片 6">
            <a:extLst>
              <a:ext uri="{FF2B5EF4-FFF2-40B4-BE49-F238E27FC236}">
                <a16:creationId xmlns:a16="http://schemas.microsoft.com/office/drawing/2014/main" id="{AC7674EF-48B7-4EC7-A8FC-E9218623BAE8}"/>
              </a:ext>
            </a:extLst>
          </p:cNvPr>
          <p:cNvPicPr>
            <a:picLocks noChangeAspect="1"/>
          </p:cNvPicPr>
          <p:nvPr/>
        </p:nvPicPr>
        <p:blipFill>
          <a:blip r:embed="rId4"/>
          <a:stretch>
            <a:fillRect/>
          </a:stretch>
        </p:blipFill>
        <p:spPr>
          <a:xfrm>
            <a:off x="12294614" y="10016777"/>
            <a:ext cx="9583828" cy="3353305"/>
          </a:xfrm>
          <a:prstGeom prst="rect">
            <a:avLst/>
          </a:prstGeom>
          <a:ln>
            <a:solidFill>
              <a:schemeClr val="accent5">
                <a:shade val="50000"/>
              </a:schemeClr>
            </a:solidFill>
          </a:ln>
        </p:spPr>
      </p:pic>
      <p:pic>
        <p:nvPicPr>
          <p:cNvPr id="13" name="圖片 12">
            <a:extLst>
              <a:ext uri="{FF2B5EF4-FFF2-40B4-BE49-F238E27FC236}">
                <a16:creationId xmlns:a16="http://schemas.microsoft.com/office/drawing/2014/main" id="{9157F2BA-8857-4D4E-B8A3-B883E74B3AE6}"/>
              </a:ext>
            </a:extLst>
          </p:cNvPr>
          <p:cNvPicPr>
            <a:picLocks noChangeAspect="1"/>
          </p:cNvPicPr>
          <p:nvPr/>
        </p:nvPicPr>
        <p:blipFill>
          <a:blip r:embed="rId5"/>
          <a:stretch>
            <a:fillRect/>
          </a:stretch>
        </p:blipFill>
        <p:spPr>
          <a:xfrm>
            <a:off x="12294614" y="5859795"/>
            <a:ext cx="6167641" cy="4004582"/>
          </a:xfrm>
          <a:prstGeom prst="rect">
            <a:avLst/>
          </a:prstGeom>
        </p:spPr>
      </p:pic>
      <p:sp>
        <p:nvSpPr>
          <p:cNvPr id="14" name="橢圓 13">
            <a:extLst>
              <a:ext uri="{FF2B5EF4-FFF2-40B4-BE49-F238E27FC236}">
                <a16:creationId xmlns:a16="http://schemas.microsoft.com/office/drawing/2014/main" id="{2B1B1C1C-B0C4-41A3-9BF5-4C1A770351B0}"/>
              </a:ext>
            </a:extLst>
          </p:cNvPr>
          <p:cNvSpPr/>
          <p:nvPr/>
        </p:nvSpPr>
        <p:spPr>
          <a:xfrm>
            <a:off x="5312229" y="8839200"/>
            <a:ext cx="3243942" cy="827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C909C3F-2605-498B-B322-1C7C380759B1}"/>
              </a:ext>
            </a:extLst>
          </p:cNvPr>
          <p:cNvSpPr/>
          <p:nvPr/>
        </p:nvSpPr>
        <p:spPr>
          <a:xfrm>
            <a:off x="5312231" y="10254339"/>
            <a:ext cx="3243942" cy="827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B2B92CBC-5B5F-45D0-877F-B4BC9B29F89F}"/>
              </a:ext>
            </a:extLst>
          </p:cNvPr>
          <p:cNvSpPr/>
          <p:nvPr/>
        </p:nvSpPr>
        <p:spPr>
          <a:xfrm>
            <a:off x="10493827" y="885814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C1348251-BE9D-4B38-BD7B-711619CE01B3}"/>
              </a:ext>
            </a:extLst>
          </p:cNvPr>
          <p:cNvSpPr/>
          <p:nvPr/>
        </p:nvSpPr>
        <p:spPr>
          <a:xfrm>
            <a:off x="10493827" y="104256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D3A60A0B-F469-4D30-9343-5FFF2A0480E5}"/>
              </a:ext>
            </a:extLst>
          </p:cNvPr>
          <p:cNvSpPr>
            <a:spLocks noGrp="1"/>
          </p:cNvSpPr>
          <p:nvPr>
            <p:ph type="sldNum" sz="quarter" idx="12"/>
          </p:nvPr>
        </p:nvSpPr>
        <p:spPr/>
        <p:txBody>
          <a:bodyPr/>
          <a:lstStyle/>
          <a:p>
            <a:fld id="{7D76EA92-C381-4B50-91E3-2F4ABB7301BD}" type="slidenum">
              <a:rPr lang="zh-TW" altLang="en-US" smtClean="0"/>
              <a:t>13</a:t>
            </a:fld>
            <a:endParaRPr lang="zh-TW" altLang="en-US"/>
          </a:p>
        </p:txBody>
      </p:sp>
    </p:spTree>
    <p:extLst>
      <p:ext uri="{BB962C8B-B14F-4D97-AF65-F5344CB8AC3E}">
        <p14:creationId xmlns:p14="http://schemas.microsoft.com/office/powerpoint/2010/main" val="281311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BE4B44-D9F0-4C0F-91C2-8123CA2BC713}"/>
              </a:ext>
            </a:extLst>
          </p:cNvPr>
          <p:cNvSpPr>
            <a:spLocks noGrp="1"/>
          </p:cNvSpPr>
          <p:nvPr>
            <p:ph type="title"/>
          </p:nvPr>
        </p:nvSpPr>
        <p:spPr/>
        <p:txBody>
          <a:bodyPr/>
          <a:lstStyle/>
          <a:p>
            <a:r>
              <a:rPr lang="en-US" altLang="zh-TW" dirty="0"/>
              <a:t>Debugging the UI &amp; Using React Native Debugger</a:t>
            </a:r>
            <a:endParaRPr lang="zh-TW" altLang="en-US" dirty="0"/>
          </a:p>
        </p:txBody>
      </p:sp>
      <p:sp>
        <p:nvSpPr>
          <p:cNvPr id="3" name="內容版面配置區 2">
            <a:extLst>
              <a:ext uri="{FF2B5EF4-FFF2-40B4-BE49-F238E27FC236}">
                <a16:creationId xmlns:a16="http://schemas.microsoft.com/office/drawing/2014/main" id="{1E90AFFB-CA57-4FB8-9FC1-133AC3AEBE7B}"/>
              </a:ext>
            </a:extLst>
          </p:cNvPr>
          <p:cNvSpPr>
            <a:spLocks noGrp="1"/>
          </p:cNvSpPr>
          <p:nvPr>
            <p:ph idx="1"/>
          </p:nvPr>
        </p:nvSpPr>
        <p:spPr/>
        <p:txBody>
          <a:bodyPr/>
          <a:lstStyle/>
          <a:p>
            <a:r>
              <a:rPr lang="en-US" altLang="zh-TW" dirty="0"/>
              <a:t>There are several even better tools for inspecting</a:t>
            </a:r>
            <a:r>
              <a:rPr lang="zh-TW" altLang="en-US" dirty="0"/>
              <a:t> </a:t>
            </a:r>
            <a:r>
              <a:rPr lang="en-US" altLang="zh-TW" dirty="0"/>
              <a:t>the user interface, like </a:t>
            </a:r>
            <a:br>
              <a:rPr lang="en-US" altLang="zh-TW" dirty="0"/>
            </a:br>
            <a:r>
              <a:rPr lang="en-US" altLang="zh-TW" b="1" dirty="0"/>
              <a:t>React Native Debugger</a:t>
            </a:r>
            <a:r>
              <a:rPr lang="en-US" altLang="zh-TW" dirty="0"/>
              <a:t> </a:t>
            </a:r>
          </a:p>
          <a:p>
            <a:r>
              <a:rPr lang="en-US" altLang="zh-TW" dirty="0"/>
              <a:t>For this to work, enable </a:t>
            </a:r>
            <a:r>
              <a:rPr lang="en-US" altLang="zh-TW"/>
              <a:t>remote JavaScript </a:t>
            </a:r>
            <a:r>
              <a:rPr lang="en-US" altLang="zh-TW" dirty="0"/>
              <a:t>debugging on the devices, just what we did before to debug this in Chrome.</a:t>
            </a:r>
          </a:p>
          <a:p>
            <a:r>
              <a:rPr lang="en-US" altLang="zh-TW" dirty="0"/>
              <a:t>Now with this opened up, press command t on Mac or </a:t>
            </a:r>
            <a:r>
              <a:rPr lang="en-US" altLang="zh-TW" b="1" dirty="0"/>
              <a:t>control t</a:t>
            </a:r>
            <a:r>
              <a:rPr lang="en-US" altLang="zh-TW" dirty="0"/>
              <a:t> on Windows or Linux in here to open a new tab and open and confirm that React Native debugger port which the Chrome tab also used before and confirm this and now it's trying to connect there and to make this succeed, and you'll see your console output here now in the debugger tools.</a:t>
            </a:r>
            <a:endParaRPr lang="zh-TW" altLang="en-US" dirty="0"/>
          </a:p>
        </p:txBody>
      </p:sp>
      <p:sp>
        <p:nvSpPr>
          <p:cNvPr id="4" name="投影片編號版面配置區 3">
            <a:extLst>
              <a:ext uri="{FF2B5EF4-FFF2-40B4-BE49-F238E27FC236}">
                <a16:creationId xmlns:a16="http://schemas.microsoft.com/office/drawing/2014/main" id="{99D85ECB-1B65-4351-9D2B-5B1A00CCD3E1}"/>
              </a:ext>
            </a:extLst>
          </p:cNvPr>
          <p:cNvSpPr>
            <a:spLocks noGrp="1"/>
          </p:cNvSpPr>
          <p:nvPr>
            <p:ph type="sldNum" sz="quarter" idx="12"/>
          </p:nvPr>
        </p:nvSpPr>
        <p:spPr/>
        <p:txBody>
          <a:bodyPr/>
          <a:lstStyle/>
          <a:p>
            <a:fld id="{7D76EA92-C381-4B50-91E3-2F4ABB7301BD}" type="slidenum">
              <a:rPr lang="zh-TW" altLang="en-US" smtClean="0"/>
              <a:t>14</a:t>
            </a:fld>
            <a:endParaRPr lang="zh-TW" altLang="en-US"/>
          </a:p>
        </p:txBody>
      </p:sp>
    </p:spTree>
    <p:extLst>
      <p:ext uri="{BB962C8B-B14F-4D97-AF65-F5344CB8AC3E}">
        <p14:creationId xmlns:p14="http://schemas.microsoft.com/office/powerpoint/2010/main" val="329183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B5269-D3C7-48C1-961E-79B08BAA4831}"/>
              </a:ext>
            </a:extLst>
          </p:cNvPr>
          <p:cNvSpPr>
            <a:spLocks noGrp="1"/>
          </p:cNvSpPr>
          <p:nvPr>
            <p:ph type="title"/>
          </p:nvPr>
        </p:nvSpPr>
        <p:spPr/>
        <p:txBody>
          <a:bodyPr/>
          <a:lstStyle/>
          <a:p>
            <a:r>
              <a:rPr lang="en-US" altLang="zh-TW" dirty="0"/>
              <a:t>React Native Debugger: Console Output</a:t>
            </a:r>
            <a:endParaRPr lang="zh-TW" altLang="en-US" dirty="0"/>
          </a:p>
        </p:txBody>
      </p:sp>
      <p:sp>
        <p:nvSpPr>
          <p:cNvPr id="3" name="內容版面配置區 2">
            <a:extLst>
              <a:ext uri="{FF2B5EF4-FFF2-40B4-BE49-F238E27FC236}">
                <a16:creationId xmlns:a16="http://schemas.microsoft.com/office/drawing/2014/main" id="{7ACDFE3E-BFA9-4907-98DD-A66A673695C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CE140DB-6E09-47EC-9445-37D55EC5FAD5}"/>
              </a:ext>
            </a:extLst>
          </p:cNvPr>
          <p:cNvPicPr>
            <a:picLocks noChangeAspect="1"/>
          </p:cNvPicPr>
          <p:nvPr/>
        </p:nvPicPr>
        <p:blipFill>
          <a:blip r:embed="rId3"/>
          <a:stretch>
            <a:fillRect/>
          </a:stretch>
        </p:blipFill>
        <p:spPr>
          <a:xfrm>
            <a:off x="2095667" y="2378254"/>
            <a:ext cx="19583067" cy="10607495"/>
          </a:xfrm>
          <a:prstGeom prst="rect">
            <a:avLst/>
          </a:prstGeom>
        </p:spPr>
      </p:pic>
      <p:sp>
        <p:nvSpPr>
          <p:cNvPr id="6" name="文字方塊 5">
            <a:extLst>
              <a:ext uri="{FF2B5EF4-FFF2-40B4-BE49-F238E27FC236}">
                <a16:creationId xmlns:a16="http://schemas.microsoft.com/office/drawing/2014/main" id="{9531A5A7-12A3-4DE5-9E1D-E0DCB9133642}"/>
              </a:ext>
            </a:extLst>
          </p:cNvPr>
          <p:cNvSpPr txBox="1"/>
          <p:nvPr/>
        </p:nvSpPr>
        <p:spPr>
          <a:xfrm>
            <a:off x="8655288" y="7413735"/>
            <a:ext cx="13395398" cy="923330"/>
          </a:xfrm>
          <a:prstGeom prst="rect">
            <a:avLst/>
          </a:prstGeom>
          <a:solidFill>
            <a:schemeClr val="accent4"/>
          </a:solidFill>
        </p:spPr>
        <p:txBody>
          <a:bodyPr wrap="none" rtlCol="0">
            <a:spAutoFit/>
          </a:bodyPr>
          <a:lstStyle/>
          <a:p>
            <a:r>
              <a:rPr lang="en-US" altLang="zh-TW" sz="5400" dirty="0"/>
              <a:t>Console output here now in the debugger tools</a:t>
            </a:r>
            <a:endParaRPr lang="zh-TW" altLang="en-US" sz="5400" dirty="0"/>
          </a:p>
        </p:txBody>
      </p:sp>
      <p:sp>
        <p:nvSpPr>
          <p:cNvPr id="4" name="投影片編號版面配置區 3">
            <a:extLst>
              <a:ext uri="{FF2B5EF4-FFF2-40B4-BE49-F238E27FC236}">
                <a16:creationId xmlns:a16="http://schemas.microsoft.com/office/drawing/2014/main" id="{2B87CDA8-3B89-49B8-A5D1-F18FCD665800}"/>
              </a:ext>
            </a:extLst>
          </p:cNvPr>
          <p:cNvSpPr>
            <a:spLocks noGrp="1"/>
          </p:cNvSpPr>
          <p:nvPr>
            <p:ph type="sldNum" sz="quarter" idx="12"/>
          </p:nvPr>
        </p:nvSpPr>
        <p:spPr/>
        <p:txBody>
          <a:bodyPr/>
          <a:lstStyle/>
          <a:p>
            <a:fld id="{7D76EA92-C381-4B50-91E3-2F4ABB7301BD}" type="slidenum">
              <a:rPr lang="zh-TW" altLang="en-US" smtClean="0"/>
              <a:t>15</a:t>
            </a:fld>
            <a:endParaRPr lang="zh-TW" altLang="en-US"/>
          </a:p>
        </p:txBody>
      </p:sp>
    </p:spTree>
    <p:extLst>
      <p:ext uri="{BB962C8B-B14F-4D97-AF65-F5344CB8AC3E}">
        <p14:creationId xmlns:p14="http://schemas.microsoft.com/office/powerpoint/2010/main" val="73622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6CE96-AA3E-4D87-8A8F-CB2850E5AACC}"/>
              </a:ext>
            </a:extLst>
          </p:cNvPr>
          <p:cNvSpPr>
            <a:spLocks noGrp="1"/>
          </p:cNvSpPr>
          <p:nvPr>
            <p:ph type="title"/>
          </p:nvPr>
        </p:nvSpPr>
        <p:spPr/>
        <p:txBody>
          <a:bodyPr/>
          <a:lstStyle/>
          <a:p>
            <a:r>
              <a:rPr lang="en-US" altLang="zh-TW" dirty="0"/>
              <a:t>React Native Debugger: Sources</a:t>
            </a:r>
            <a:endParaRPr lang="zh-TW" altLang="en-US" dirty="0"/>
          </a:p>
        </p:txBody>
      </p:sp>
      <p:sp>
        <p:nvSpPr>
          <p:cNvPr id="3" name="內容版面配置區 2">
            <a:extLst>
              <a:ext uri="{FF2B5EF4-FFF2-40B4-BE49-F238E27FC236}">
                <a16:creationId xmlns:a16="http://schemas.microsoft.com/office/drawing/2014/main" id="{A62AD34D-3A3D-4E84-ADC1-FF70B00FD05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60667DD-B329-4D11-8858-AE162F086450}"/>
              </a:ext>
            </a:extLst>
          </p:cNvPr>
          <p:cNvPicPr>
            <a:picLocks noChangeAspect="1"/>
          </p:cNvPicPr>
          <p:nvPr/>
        </p:nvPicPr>
        <p:blipFill>
          <a:blip r:embed="rId3"/>
          <a:stretch>
            <a:fillRect/>
          </a:stretch>
        </p:blipFill>
        <p:spPr>
          <a:xfrm>
            <a:off x="468419" y="2570952"/>
            <a:ext cx="23582653" cy="7618077"/>
          </a:xfrm>
          <a:prstGeom prst="rect">
            <a:avLst/>
          </a:prstGeom>
        </p:spPr>
      </p:pic>
      <p:sp>
        <p:nvSpPr>
          <p:cNvPr id="6" name="文字方塊 5">
            <a:extLst>
              <a:ext uri="{FF2B5EF4-FFF2-40B4-BE49-F238E27FC236}">
                <a16:creationId xmlns:a16="http://schemas.microsoft.com/office/drawing/2014/main" id="{9E44BB4E-D740-40E7-957A-BC3BF3E25017}"/>
              </a:ext>
            </a:extLst>
          </p:cNvPr>
          <p:cNvSpPr txBox="1"/>
          <p:nvPr/>
        </p:nvSpPr>
        <p:spPr>
          <a:xfrm>
            <a:off x="627968" y="10760327"/>
            <a:ext cx="23128063" cy="769441"/>
          </a:xfrm>
          <a:prstGeom prst="rect">
            <a:avLst/>
          </a:prstGeom>
          <a:solidFill>
            <a:schemeClr val="accent4"/>
          </a:solidFill>
        </p:spPr>
        <p:txBody>
          <a:bodyPr wrap="none" rtlCol="0">
            <a:spAutoFit/>
          </a:bodyPr>
          <a:lstStyle/>
          <a:p>
            <a:r>
              <a:rPr lang="en-US" altLang="zh-TW" sz="4400" dirty="0"/>
              <a:t>You'll also see, if I expand this, that in sources, you can again dive into your code here if you want to.</a:t>
            </a:r>
            <a:endParaRPr lang="zh-TW" altLang="en-US" sz="4400" dirty="0"/>
          </a:p>
        </p:txBody>
      </p:sp>
      <p:sp>
        <p:nvSpPr>
          <p:cNvPr id="4" name="投影片編號版面配置區 3">
            <a:extLst>
              <a:ext uri="{FF2B5EF4-FFF2-40B4-BE49-F238E27FC236}">
                <a16:creationId xmlns:a16="http://schemas.microsoft.com/office/drawing/2014/main" id="{E079F905-6151-47A7-81A5-DCFDA82763CE}"/>
              </a:ext>
            </a:extLst>
          </p:cNvPr>
          <p:cNvSpPr>
            <a:spLocks noGrp="1"/>
          </p:cNvSpPr>
          <p:nvPr>
            <p:ph type="sldNum" sz="quarter" idx="12"/>
          </p:nvPr>
        </p:nvSpPr>
        <p:spPr/>
        <p:txBody>
          <a:bodyPr/>
          <a:lstStyle/>
          <a:p>
            <a:fld id="{7D76EA92-C381-4B50-91E3-2F4ABB7301BD}" type="slidenum">
              <a:rPr lang="zh-TW" altLang="en-US" smtClean="0"/>
              <a:t>16</a:t>
            </a:fld>
            <a:endParaRPr lang="zh-TW" altLang="en-US"/>
          </a:p>
        </p:txBody>
      </p:sp>
    </p:spTree>
    <p:extLst>
      <p:ext uri="{BB962C8B-B14F-4D97-AF65-F5344CB8AC3E}">
        <p14:creationId xmlns:p14="http://schemas.microsoft.com/office/powerpoint/2010/main" val="369929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2B4FF-9101-49A9-BBDA-B14893C7FC62}"/>
              </a:ext>
            </a:extLst>
          </p:cNvPr>
          <p:cNvSpPr>
            <a:spLocks noGrp="1"/>
          </p:cNvSpPr>
          <p:nvPr>
            <p:ph type="title"/>
          </p:nvPr>
        </p:nvSpPr>
        <p:spPr/>
        <p:txBody>
          <a:bodyPr/>
          <a:lstStyle/>
          <a:p>
            <a:r>
              <a:rPr lang="en-US" altLang="zh-TW" dirty="0"/>
              <a:t>React Native Debugger:</a:t>
            </a:r>
            <a:r>
              <a:rPr lang="zh-TW" altLang="en-US" dirty="0"/>
              <a:t> </a:t>
            </a:r>
            <a:r>
              <a:rPr lang="en-US" altLang="zh-TW" dirty="0"/>
              <a:t>Redux</a:t>
            </a:r>
            <a:endParaRPr lang="zh-TW" altLang="en-US" dirty="0"/>
          </a:p>
        </p:txBody>
      </p:sp>
      <p:sp>
        <p:nvSpPr>
          <p:cNvPr id="3" name="內容版面配置區 2">
            <a:extLst>
              <a:ext uri="{FF2B5EF4-FFF2-40B4-BE49-F238E27FC236}">
                <a16:creationId xmlns:a16="http://schemas.microsoft.com/office/drawing/2014/main" id="{3FCD1D5A-C70A-4A94-8AD2-A99A15489C1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E1EA25C-8FDA-4A57-8256-32F324008F97}"/>
              </a:ext>
            </a:extLst>
          </p:cNvPr>
          <p:cNvPicPr>
            <a:picLocks noChangeAspect="1"/>
          </p:cNvPicPr>
          <p:nvPr/>
        </p:nvPicPr>
        <p:blipFill>
          <a:blip r:embed="rId3"/>
          <a:stretch>
            <a:fillRect/>
          </a:stretch>
        </p:blipFill>
        <p:spPr>
          <a:xfrm>
            <a:off x="1431839" y="2508688"/>
            <a:ext cx="20018495" cy="9961356"/>
          </a:xfrm>
          <a:prstGeom prst="rect">
            <a:avLst/>
          </a:prstGeom>
        </p:spPr>
      </p:pic>
      <p:sp>
        <p:nvSpPr>
          <p:cNvPr id="6" name="文字方塊 5">
            <a:extLst>
              <a:ext uri="{FF2B5EF4-FFF2-40B4-BE49-F238E27FC236}">
                <a16:creationId xmlns:a16="http://schemas.microsoft.com/office/drawing/2014/main" id="{D5C0CA70-B58A-4A06-A3CC-176123BFED5B}"/>
              </a:ext>
            </a:extLst>
          </p:cNvPr>
          <p:cNvSpPr txBox="1"/>
          <p:nvPr/>
        </p:nvSpPr>
        <p:spPr>
          <a:xfrm>
            <a:off x="8748169" y="12803871"/>
            <a:ext cx="5385833" cy="769441"/>
          </a:xfrm>
          <a:prstGeom prst="rect">
            <a:avLst/>
          </a:prstGeom>
          <a:solidFill>
            <a:schemeClr val="accent4"/>
          </a:solidFill>
        </p:spPr>
        <p:txBody>
          <a:bodyPr wrap="none" rtlCol="0">
            <a:spAutoFit/>
          </a:bodyPr>
          <a:lstStyle/>
          <a:p>
            <a:r>
              <a:rPr lang="en-US" altLang="zh-TW" sz="4400" dirty="0"/>
              <a:t>Redux debugging tools</a:t>
            </a:r>
            <a:endParaRPr lang="zh-TW" altLang="en-US" sz="4400" dirty="0"/>
          </a:p>
        </p:txBody>
      </p:sp>
      <p:sp>
        <p:nvSpPr>
          <p:cNvPr id="7" name="文字方塊 6">
            <a:extLst>
              <a:ext uri="{FF2B5EF4-FFF2-40B4-BE49-F238E27FC236}">
                <a16:creationId xmlns:a16="http://schemas.microsoft.com/office/drawing/2014/main" id="{7ADA098A-1B3A-4D34-AE4E-9E9A9968221E}"/>
              </a:ext>
            </a:extLst>
          </p:cNvPr>
          <p:cNvSpPr txBox="1"/>
          <p:nvPr/>
        </p:nvSpPr>
        <p:spPr>
          <a:xfrm>
            <a:off x="7369629" y="7772400"/>
            <a:ext cx="9644742" cy="1323439"/>
          </a:xfrm>
          <a:prstGeom prst="rect">
            <a:avLst/>
          </a:prstGeom>
          <a:noFill/>
        </p:spPr>
        <p:txBody>
          <a:bodyPr wrap="square" rtlCol="0">
            <a:spAutoFit/>
          </a:bodyPr>
          <a:lstStyle/>
          <a:p>
            <a:r>
              <a:rPr lang="en-US" altLang="zh-TW" sz="4000" b="0" i="0" dirty="0">
                <a:solidFill>
                  <a:srgbClr val="FFFFFF"/>
                </a:solidFill>
                <a:effectLst/>
                <a:latin typeface="sf pro text"/>
              </a:rPr>
              <a:t>We‘re not using Redux here, so they’re pretty</a:t>
            </a:r>
            <a:r>
              <a:rPr lang="zh-TW" altLang="en-US" sz="4000" b="0" i="0" dirty="0">
                <a:solidFill>
                  <a:srgbClr val="FFFFFF"/>
                </a:solidFill>
                <a:effectLst/>
                <a:latin typeface="sf pro text"/>
              </a:rPr>
              <a:t> </a:t>
            </a:r>
            <a:r>
              <a:rPr lang="en-US" altLang="zh-TW" sz="4000" b="0" i="0" dirty="0">
                <a:solidFill>
                  <a:srgbClr val="FFFFFF"/>
                </a:solidFill>
                <a:effectLst/>
                <a:latin typeface="sf pro text"/>
              </a:rPr>
              <a:t>nothing going on here </a:t>
            </a:r>
            <a:endParaRPr lang="zh-TW" altLang="en-US" sz="4000" dirty="0"/>
          </a:p>
        </p:txBody>
      </p:sp>
      <p:sp>
        <p:nvSpPr>
          <p:cNvPr id="4" name="投影片編號版面配置區 3">
            <a:extLst>
              <a:ext uri="{FF2B5EF4-FFF2-40B4-BE49-F238E27FC236}">
                <a16:creationId xmlns:a16="http://schemas.microsoft.com/office/drawing/2014/main" id="{D9579800-EE11-429E-B82B-BCCB87BAB8DC}"/>
              </a:ext>
            </a:extLst>
          </p:cNvPr>
          <p:cNvSpPr>
            <a:spLocks noGrp="1"/>
          </p:cNvSpPr>
          <p:nvPr>
            <p:ph type="sldNum" sz="quarter" idx="12"/>
          </p:nvPr>
        </p:nvSpPr>
        <p:spPr/>
        <p:txBody>
          <a:bodyPr/>
          <a:lstStyle/>
          <a:p>
            <a:fld id="{7D76EA92-C381-4B50-91E3-2F4ABB7301BD}" type="slidenum">
              <a:rPr lang="zh-TW" altLang="en-US" smtClean="0"/>
              <a:t>17</a:t>
            </a:fld>
            <a:endParaRPr lang="zh-TW" altLang="en-US"/>
          </a:p>
        </p:txBody>
      </p:sp>
    </p:spTree>
    <p:extLst>
      <p:ext uri="{BB962C8B-B14F-4D97-AF65-F5344CB8AC3E}">
        <p14:creationId xmlns:p14="http://schemas.microsoft.com/office/powerpoint/2010/main" val="303581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AF0B3D-CE04-4C6B-8549-12E719547DAD}"/>
              </a:ext>
            </a:extLst>
          </p:cNvPr>
          <p:cNvSpPr>
            <a:spLocks noGrp="1"/>
          </p:cNvSpPr>
          <p:nvPr>
            <p:ph type="title"/>
          </p:nvPr>
        </p:nvSpPr>
        <p:spPr/>
        <p:txBody>
          <a:bodyPr/>
          <a:lstStyle/>
          <a:p>
            <a:r>
              <a:rPr lang="en-US" altLang="zh-TW" dirty="0"/>
              <a:t>React Native Debugger: Elements</a:t>
            </a:r>
            <a:endParaRPr lang="zh-TW" altLang="en-US" dirty="0"/>
          </a:p>
        </p:txBody>
      </p:sp>
      <p:sp>
        <p:nvSpPr>
          <p:cNvPr id="3" name="內容版面配置區 2">
            <a:extLst>
              <a:ext uri="{FF2B5EF4-FFF2-40B4-BE49-F238E27FC236}">
                <a16:creationId xmlns:a16="http://schemas.microsoft.com/office/drawing/2014/main" id="{1733E3FB-D685-4A10-A873-433568859884}"/>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C38FB18C-FFC1-4CD2-A6B7-1D409ADA6CE6}"/>
              </a:ext>
            </a:extLst>
          </p:cNvPr>
          <p:cNvPicPr>
            <a:picLocks noChangeAspect="1"/>
          </p:cNvPicPr>
          <p:nvPr/>
        </p:nvPicPr>
        <p:blipFill>
          <a:blip r:embed="rId3"/>
          <a:stretch>
            <a:fillRect/>
          </a:stretch>
        </p:blipFill>
        <p:spPr>
          <a:xfrm>
            <a:off x="1001887" y="2657597"/>
            <a:ext cx="21411867" cy="9609684"/>
          </a:xfrm>
          <a:prstGeom prst="rect">
            <a:avLst/>
          </a:prstGeom>
        </p:spPr>
      </p:pic>
      <p:sp>
        <p:nvSpPr>
          <p:cNvPr id="10" name="文字方塊 9">
            <a:extLst>
              <a:ext uri="{FF2B5EF4-FFF2-40B4-BE49-F238E27FC236}">
                <a16:creationId xmlns:a16="http://schemas.microsoft.com/office/drawing/2014/main" id="{B6E9A5A0-46B1-4A46-8AF4-C5EB37D69C3C}"/>
              </a:ext>
            </a:extLst>
          </p:cNvPr>
          <p:cNvSpPr txBox="1"/>
          <p:nvPr/>
        </p:nvSpPr>
        <p:spPr>
          <a:xfrm>
            <a:off x="9014903" y="12494081"/>
            <a:ext cx="5869812" cy="769441"/>
          </a:xfrm>
          <a:prstGeom prst="rect">
            <a:avLst/>
          </a:prstGeom>
          <a:solidFill>
            <a:schemeClr val="accent4"/>
          </a:solidFill>
        </p:spPr>
        <p:txBody>
          <a:bodyPr wrap="none" rtlCol="0">
            <a:spAutoFit/>
          </a:bodyPr>
          <a:lstStyle/>
          <a:p>
            <a:r>
              <a:rPr lang="en-US" altLang="zh-TW" sz="4400" dirty="0"/>
              <a:t>Elements debugging tool</a:t>
            </a:r>
            <a:endParaRPr lang="zh-TW" altLang="en-US" sz="4400" dirty="0"/>
          </a:p>
        </p:txBody>
      </p:sp>
      <p:sp>
        <p:nvSpPr>
          <p:cNvPr id="11" name="文字方塊 10">
            <a:extLst>
              <a:ext uri="{FF2B5EF4-FFF2-40B4-BE49-F238E27FC236}">
                <a16:creationId xmlns:a16="http://schemas.microsoft.com/office/drawing/2014/main" id="{68F291C8-DC4E-4C0D-9DD1-5E6FB9EF5006}"/>
              </a:ext>
            </a:extLst>
          </p:cNvPr>
          <p:cNvSpPr txBox="1"/>
          <p:nvPr/>
        </p:nvSpPr>
        <p:spPr>
          <a:xfrm>
            <a:off x="13452039" y="8697778"/>
            <a:ext cx="10668772" cy="3046988"/>
          </a:xfrm>
          <a:prstGeom prst="rect">
            <a:avLst/>
          </a:prstGeom>
          <a:solidFill>
            <a:schemeClr val="accent4">
              <a:lumMod val="40000"/>
              <a:lumOff val="60000"/>
            </a:schemeClr>
          </a:solidFill>
        </p:spPr>
        <p:txBody>
          <a:bodyPr wrap="square" rtlCol="0">
            <a:spAutoFit/>
          </a:bodyPr>
          <a:lstStyle/>
          <a:p>
            <a:r>
              <a:rPr lang="en-US" altLang="zh-TW" sz="3200" dirty="0"/>
              <a:t>This allows you to explore your React Native </a:t>
            </a:r>
            <a:r>
              <a:rPr lang="en-US" altLang="zh-TW" sz="3200" dirty="0" err="1"/>
              <a:t>jsx</a:t>
            </a:r>
            <a:r>
              <a:rPr lang="en-US" altLang="zh-TW" sz="3200" dirty="0"/>
              <a:t> code so to say, so your element, your component tree</a:t>
            </a:r>
          </a:p>
          <a:p>
            <a:r>
              <a:rPr lang="en-US" altLang="zh-TW" sz="3200" dirty="0"/>
              <a:t>You can dive into the root component to then find our app component down there and in there, we find our view with that button, we can click on the button and we see the props that we're using on the button, like </a:t>
            </a:r>
            <a:r>
              <a:rPr lang="en-US" altLang="zh-TW" sz="3200" dirty="0" err="1"/>
              <a:t>onPress</a:t>
            </a:r>
            <a:endParaRPr lang="zh-TW" altLang="en-US" sz="3200" dirty="0"/>
          </a:p>
        </p:txBody>
      </p:sp>
      <p:sp>
        <p:nvSpPr>
          <p:cNvPr id="4" name="投影片編號版面配置區 3">
            <a:extLst>
              <a:ext uri="{FF2B5EF4-FFF2-40B4-BE49-F238E27FC236}">
                <a16:creationId xmlns:a16="http://schemas.microsoft.com/office/drawing/2014/main" id="{CF0B15CC-685F-40B5-A9D0-496BC60D164E}"/>
              </a:ext>
            </a:extLst>
          </p:cNvPr>
          <p:cNvSpPr>
            <a:spLocks noGrp="1"/>
          </p:cNvSpPr>
          <p:nvPr>
            <p:ph type="sldNum" sz="quarter" idx="12"/>
          </p:nvPr>
        </p:nvSpPr>
        <p:spPr/>
        <p:txBody>
          <a:bodyPr/>
          <a:lstStyle/>
          <a:p>
            <a:fld id="{7D76EA92-C381-4B50-91E3-2F4ABB7301BD}" type="slidenum">
              <a:rPr lang="zh-TW" altLang="en-US" smtClean="0"/>
              <a:t>18</a:t>
            </a:fld>
            <a:endParaRPr lang="zh-TW" altLang="en-US"/>
          </a:p>
        </p:txBody>
      </p:sp>
    </p:spTree>
    <p:extLst>
      <p:ext uri="{BB962C8B-B14F-4D97-AF65-F5344CB8AC3E}">
        <p14:creationId xmlns:p14="http://schemas.microsoft.com/office/powerpoint/2010/main" val="2665041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F73D3EE1-29BC-4800-993C-F8C383CC4EC8}"/>
              </a:ext>
            </a:extLst>
          </p:cNvPr>
          <p:cNvPicPr>
            <a:picLocks noChangeAspect="1"/>
          </p:cNvPicPr>
          <p:nvPr/>
        </p:nvPicPr>
        <p:blipFill>
          <a:blip r:embed="rId3"/>
          <a:stretch>
            <a:fillRect/>
          </a:stretch>
        </p:blipFill>
        <p:spPr>
          <a:xfrm>
            <a:off x="468420" y="2459109"/>
            <a:ext cx="23479636" cy="8224505"/>
          </a:xfrm>
          <a:prstGeom prst="rect">
            <a:avLst/>
          </a:prstGeom>
        </p:spPr>
      </p:pic>
      <p:sp>
        <p:nvSpPr>
          <p:cNvPr id="2" name="標題 1">
            <a:extLst>
              <a:ext uri="{FF2B5EF4-FFF2-40B4-BE49-F238E27FC236}">
                <a16:creationId xmlns:a16="http://schemas.microsoft.com/office/drawing/2014/main" id="{C496B38D-04C5-4CE2-81A1-AFC1813F8B37}"/>
              </a:ext>
            </a:extLst>
          </p:cNvPr>
          <p:cNvSpPr>
            <a:spLocks noGrp="1"/>
          </p:cNvSpPr>
          <p:nvPr>
            <p:ph type="title"/>
          </p:nvPr>
        </p:nvSpPr>
        <p:spPr/>
        <p:txBody>
          <a:bodyPr/>
          <a:lstStyle/>
          <a:p>
            <a:r>
              <a:rPr lang="en-US" altLang="zh-TW" dirty="0"/>
              <a:t>React Native Debugger: Props and States of Elements</a:t>
            </a:r>
            <a:endParaRPr lang="zh-TW" altLang="en-US" dirty="0"/>
          </a:p>
        </p:txBody>
      </p:sp>
      <p:sp>
        <p:nvSpPr>
          <p:cNvPr id="6" name="文字方塊 5">
            <a:extLst>
              <a:ext uri="{FF2B5EF4-FFF2-40B4-BE49-F238E27FC236}">
                <a16:creationId xmlns:a16="http://schemas.microsoft.com/office/drawing/2014/main" id="{570DFAFF-EA90-4994-9E1F-EAE8F7115F7B}"/>
              </a:ext>
            </a:extLst>
          </p:cNvPr>
          <p:cNvSpPr txBox="1"/>
          <p:nvPr/>
        </p:nvSpPr>
        <p:spPr>
          <a:xfrm>
            <a:off x="1609558" y="11336049"/>
            <a:ext cx="10598680" cy="1446550"/>
          </a:xfrm>
          <a:prstGeom prst="rect">
            <a:avLst/>
          </a:prstGeom>
          <a:solidFill>
            <a:srgbClr val="FFC000"/>
          </a:solidFill>
        </p:spPr>
        <p:txBody>
          <a:bodyPr wrap="square" rtlCol="0">
            <a:spAutoFit/>
          </a:bodyPr>
          <a:lstStyle/>
          <a:p>
            <a:r>
              <a:rPr lang="en-US" altLang="zh-TW" sz="4400" dirty="0"/>
              <a:t>We can even change the visible prop to toggle this modal like this if we want to </a:t>
            </a:r>
            <a:endParaRPr lang="zh-TW" altLang="en-US" sz="4400" dirty="0"/>
          </a:p>
        </p:txBody>
      </p:sp>
      <p:pic>
        <p:nvPicPr>
          <p:cNvPr id="14" name="圖片 13">
            <a:extLst>
              <a:ext uri="{FF2B5EF4-FFF2-40B4-BE49-F238E27FC236}">
                <a16:creationId xmlns:a16="http://schemas.microsoft.com/office/drawing/2014/main" id="{27641DF2-B7F2-45F1-8929-C43CE757891B}"/>
              </a:ext>
            </a:extLst>
          </p:cNvPr>
          <p:cNvPicPr>
            <a:picLocks noChangeAspect="1"/>
          </p:cNvPicPr>
          <p:nvPr/>
        </p:nvPicPr>
        <p:blipFill>
          <a:blip r:embed="rId4"/>
          <a:stretch>
            <a:fillRect/>
          </a:stretch>
        </p:blipFill>
        <p:spPr>
          <a:xfrm>
            <a:off x="15817624" y="6749143"/>
            <a:ext cx="3895725" cy="1552575"/>
          </a:xfrm>
          <a:prstGeom prst="rect">
            <a:avLst/>
          </a:prstGeom>
          <a:ln>
            <a:solidFill>
              <a:schemeClr val="accent1"/>
            </a:solidFill>
          </a:ln>
          <a:effectLst>
            <a:outerShdw blurRad="50800" dist="38100" dir="2700000" algn="tl" rotWithShape="0">
              <a:prstClr val="black">
                <a:alpha val="40000"/>
              </a:prstClr>
            </a:outerShdw>
          </a:effectLst>
        </p:spPr>
      </p:pic>
      <p:sp>
        <p:nvSpPr>
          <p:cNvPr id="17" name="文字方塊 16">
            <a:extLst>
              <a:ext uri="{FF2B5EF4-FFF2-40B4-BE49-F238E27FC236}">
                <a16:creationId xmlns:a16="http://schemas.microsoft.com/office/drawing/2014/main" id="{753B0D7C-0226-4E79-84DF-BBE5A545BC37}"/>
              </a:ext>
            </a:extLst>
          </p:cNvPr>
          <p:cNvSpPr txBox="1"/>
          <p:nvPr/>
        </p:nvSpPr>
        <p:spPr>
          <a:xfrm>
            <a:off x="13326157" y="11336049"/>
            <a:ext cx="9448285" cy="1446550"/>
          </a:xfrm>
          <a:prstGeom prst="rect">
            <a:avLst/>
          </a:prstGeom>
          <a:solidFill>
            <a:srgbClr val="FFC000"/>
          </a:solidFill>
        </p:spPr>
        <p:txBody>
          <a:bodyPr wrap="square" rtlCol="0">
            <a:spAutoFit/>
          </a:bodyPr>
          <a:lstStyle/>
          <a:p>
            <a:r>
              <a:rPr lang="en-US" altLang="zh-TW" sz="4400" dirty="0"/>
              <a:t>if I start typing here, like 1234, you'll see that this also updates here</a:t>
            </a:r>
            <a:endParaRPr lang="zh-TW" altLang="en-US" sz="4400" dirty="0"/>
          </a:p>
        </p:txBody>
      </p:sp>
      <p:sp>
        <p:nvSpPr>
          <p:cNvPr id="3" name="投影片編號版面配置區 2">
            <a:extLst>
              <a:ext uri="{FF2B5EF4-FFF2-40B4-BE49-F238E27FC236}">
                <a16:creationId xmlns:a16="http://schemas.microsoft.com/office/drawing/2014/main" id="{213BC561-C655-4256-82F2-615468E18CC8}"/>
              </a:ext>
            </a:extLst>
          </p:cNvPr>
          <p:cNvSpPr>
            <a:spLocks noGrp="1"/>
          </p:cNvSpPr>
          <p:nvPr>
            <p:ph type="sldNum" sz="quarter" idx="12"/>
          </p:nvPr>
        </p:nvSpPr>
        <p:spPr/>
        <p:txBody>
          <a:bodyPr/>
          <a:lstStyle/>
          <a:p>
            <a:fld id="{7D76EA92-C381-4B50-91E3-2F4ABB7301BD}" type="slidenum">
              <a:rPr lang="zh-TW" altLang="en-US" smtClean="0"/>
              <a:t>19</a:t>
            </a:fld>
            <a:endParaRPr lang="zh-TW" altLang="en-US"/>
          </a:p>
        </p:txBody>
      </p:sp>
    </p:spTree>
    <p:extLst>
      <p:ext uri="{BB962C8B-B14F-4D97-AF65-F5344CB8AC3E}">
        <p14:creationId xmlns:p14="http://schemas.microsoft.com/office/powerpoint/2010/main" val="10420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3D71A5A-2B2E-49A5-903D-4FFB8307A2AA}"/>
              </a:ext>
            </a:extLst>
          </p:cNvPr>
          <p:cNvSpPr>
            <a:spLocks noGrp="1"/>
          </p:cNvSpPr>
          <p:nvPr>
            <p:ph type="title"/>
          </p:nvPr>
        </p:nvSpPr>
        <p:spPr/>
        <p:txBody>
          <a:bodyPr/>
          <a:lstStyle/>
          <a:p>
            <a:r>
              <a:rPr lang="en-US" altLang="zh-TW" dirty="0"/>
              <a:t>Table of Contents</a:t>
            </a:r>
            <a:endParaRPr lang="zh-TW" altLang="en-US" dirty="0"/>
          </a:p>
        </p:txBody>
      </p:sp>
      <p:sp>
        <p:nvSpPr>
          <p:cNvPr id="5" name="內容版面配置區 4">
            <a:extLst>
              <a:ext uri="{FF2B5EF4-FFF2-40B4-BE49-F238E27FC236}">
                <a16:creationId xmlns:a16="http://schemas.microsoft.com/office/drawing/2014/main" id="{4314C0A1-368F-403A-B8A8-8389BB323472}"/>
              </a:ext>
            </a:extLst>
          </p:cNvPr>
          <p:cNvSpPr>
            <a:spLocks noGrp="1"/>
          </p:cNvSpPr>
          <p:nvPr>
            <p:ph idx="1"/>
          </p:nvPr>
        </p:nvSpPr>
        <p:spPr/>
        <p:txBody>
          <a:bodyPr>
            <a:normAutofit fontScale="92500" lnSpcReduction="10000"/>
          </a:bodyPr>
          <a:lstStyle/>
          <a:p>
            <a:r>
              <a:rPr lang="en-US" altLang="zh-TW" dirty="0"/>
              <a:t>Introduction</a:t>
            </a:r>
          </a:p>
          <a:p>
            <a:r>
              <a:rPr lang="en-US" altLang="zh-TW" dirty="0"/>
              <a:t>What to Debug &amp; How to Debug? </a:t>
            </a:r>
          </a:p>
          <a:p>
            <a:r>
              <a:rPr lang="en-US" altLang="zh-TW" dirty="0"/>
              <a:t>Running the App on a Real Device &amp; Debugging</a:t>
            </a:r>
          </a:p>
          <a:p>
            <a:r>
              <a:rPr lang="en-US" altLang="zh-TW" dirty="0"/>
              <a:t>Handling Error Messages</a:t>
            </a:r>
          </a:p>
          <a:p>
            <a:r>
              <a:rPr lang="en-US" altLang="zh-TW" dirty="0"/>
              <a:t>Understanding Code Flow with console.log() </a:t>
            </a:r>
          </a:p>
          <a:p>
            <a:r>
              <a:rPr lang="en-US" altLang="zh-TW" dirty="0"/>
              <a:t>Using the Remote Debugger &amp; Breakpoints</a:t>
            </a:r>
          </a:p>
          <a:p>
            <a:r>
              <a:rPr lang="en-US" altLang="zh-TW" dirty="0"/>
              <a:t>Working with the Device </a:t>
            </a:r>
            <a:r>
              <a:rPr lang="en-US" altLang="zh-TW" dirty="0" err="1"/>
              <a:t>DevTools</a:t>
            </a:r>
            <a:r>
              <a:rPr lang="en-US" altLang="zh-TW" dirty="0"/>
              <a:t> Overlay</a:t>
            </a:r>
          </a:p>
          <a:p>
            <a:r>
              <a:rPr lang="en-US" altLang="zh-TW" dirty="0"/>
              <a:t>Debugging the UI &amp; Using React Native Debugger</a:t>
            </a:r>
          </a:p>
          <a:p>
            <a:r>
              <a:rPr lang="en-US" altLang="zh-TW" dirty="0"/>
              <a:t>Debugging React Native in VS Code</a:t>
            </a:r>
          </a:p>
          <a:p>
            <a:r>
              <a:rPr lang="en-US" altLang="zh-TW" dirty="0"/>
              <a:t>Wrap Up</a:t>
            </a:r>
          </a:p>
          <a:p>
            <a:r>
              <a:rPr lang="en-US" altLang="zh-TW" dirty="0"/>
              <a:t>Useful Resources &amp; Links</a:t>
            </a:r>
          </a:p>
          <a:p>
            <a:endParaRPr lang="zh-TW" altLang="en-US" dirty="0"/>
          </a:p>
        </p:txBody>
      </p:sp>
      <p:sp>
        <p:nvSpPr>
          <p:cNvPr id="2" name="投影片編號版面配置區 1">
            <a:extLst>
              <a:ext uri="{FF2B5EF4-FFF2-40B4-BE49-F238E27FC236}">
                <a16:creationId xmlns:a16="http://schemas.microsoft.com/office/drawing/2014/main" id="{74953AC9-ADC6-47D8-A879-3B7F4CA393F5}"/>
              </a:ext>
            </a:extLst>
          </p:cNvPr>
          <p:cNvSpPr>
            <a:spLocks noGrp="1"/>
          </p:cNvSpPr>
          <p:nvPr>
            <p:ph type="sldNum" sz="quarter" idx="12"/>
          </p:nvPr>
        </p:nvSpPr>
        <p:spPr/>
        <p:txBody>
          <a:bodyPr/>
          <a:lstStyle/>
          <a:p>
            <a:fld id="{7D76EA92-C381-4B50-91E3-2F4ABB7301BD}" type="slidenum">
              <a:rPr lang="zh-TW" altLang="en-US" smtClean="0"/>
              <a:t>2</a:t>
            </a:fld>
            <a:endParaRPr lang="zh-TW" altLang="en-US"/>
          </a:p>
        </p:txBody>
      </p:sp>
    </p:spTree>
    <p:extLst>
      <p:ext uri="{BB962C8B-B14F-4D97-AF65-F5344CB8AC3E}">
        <p14:creationId xmlns:p14="http://schemas.microsoft.com/office/powerpoint/2010/main" val="76507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CB60513-59AB-466B-B5F6-91C88C678107}"/>
              </a:ext>
            </a:extLst>
          </p:cNvPr>
          <p:cNvPicPr>
            <a:picLocks noChangeAspect="1"/>
          </p:cNvPicPr>
          <p:nvPr/>
        </p:nvPicPr>
        <p:blipFill>
          <a:blip r:embed="rId3"/>
          <a:stretch>
            <a:fillRect/>
          </a:stretch>
        </p:blipFill>
        <p:spPr>
          <a:xfrm>
            <a:off x="2384512" y="2570952"/>
            <a:ext cx="18113149" cy="10114188"/>
          </a:xfrm>
          <a:prstGeom prst="rect">
            <a:avLst/>
          </a:prstGeom>
        </p:spPr>
      </p:pic>
      <p:sp>
        <p:nvSpPr>
          <p:cNvPr id="2" name="標題 1">
            <a:extLst>
              <a:ext uri="{FF2B5EF4-FFF2-40B4-BE49-F238E27FC236}">
                <a16:creationId xmlns:a16="http://schemas.microsoft.com/office/drawing/2014/main" id="{002C504E-A9CC-45CC-92E3-DD981E90593C}"/>
              </a:ext>
            </a:extLst>
          </p:cNvPr>
          <p:cNvSpPr>
            <a:spLocks noGrp="1"/>
          </p:cNvSpPr>
          <p:nvPr>
            <p:ph type="title"/>
          </p:nvPr>
        </p:nvSpPr>
        <p:spPr/>
        <p:txBody>
          <a:bodyPr/>
          <a:lstStyle/>
          <a:p>
            <a:r>
              <a:rPr lang="en-US" altLang="zh-TW" dirty="0"/>
              <a:t>React Native Debugger: Styles</a:t>
            </a:r>
            <a:endParaRPr lang="zh-TW" altLang="en-US" dirty="0"/>
          </a:p>
        </p:txBody>
      </p:sp>
      <p:sp>
        <p:nvSpPr>
          <p:cNvPr id="3" name="內容版面配置區 2">
            <a:extLst>
              <a:ext uri="{FF2B5EF4-FFF2-40B4-BE49-F238E27FC236}">
                <a16:creationId xmlns:a16="http://schemas.microsoft.com/office/drawing/2014/main" id="{F45702A1-3967-4AFE-BD35-026E3A7400F3}"/>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B07CE8-314C-4B87-B816-124CF10E93FC}"/>
              </a:ext>
            </a:extLst>
          </p:cNvPr>
          <p:cNvPicPr>
            <a:picLocks noChangeAspect="1"/>
          </p:cNvPicPr>
          <p:nvPr/>
        </p:nvPicPr>
        <p:blipFill>
          <a:blip r:embed="rId4"/>
          <a:stretch>
            <a:fillRect/>
          </a:stretch>
        </p:blipFill>
        <p:spPr>
          <a:xfrm>
            <a:off x="19905891" y="2379836"/>
            <a:ext cx="4391025" cy="2438400"/>
          </a:xfrm>
          <a:prstGeom prst="rect">
            <a:avLst/>
          </a:prstGeom>
          <a:ln>
            <a:solidFill>
              <a:schemeClr val="accent1"/>
            </a:solidFill>
          </a:ln>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439F2846-7DFE-4E04-976F-2BBCB8DD387B}"/>
              </a:ext>
            </a:extLst>
          </p:cNvPr>
          <p:cNvPicPr>
            <a:picLocks noChangeAspect="1"/>
          </p:cNvPicPr>
          <p:nvPr/>
        </p:nvPicPr>
        <p:blipFill>
          <a:blip r:embed="rId5"/>
          <a:stretch>
            <a:fillRect/>
          </a:stretch>
        </p:blipFill>
        <p:spPr>
          <a:xfrm>
            <a:off x="19949433" y="5459403"/>
            <a:ext cx="4362450" cy="1905000"/>
          </a:xfrm>
          <a:prstGeom prst="rect">
            <a:avLst/>
          </a:prstGeom>
          <a:ln>
            <a:solidFill>
              <a:schemeClr val="accent1"/>
            </a:solidFill>
          </a:ln>
          <a:effectLst>
            <a:outerShdw blurRad="50800" dist="38100" dir="2700000" algn="tl" rotWithShape="0">
              <a:prstClr val="black">
                <a:alpha val="40000"/>
              </a:prstClr>
            </a:outerShdw>
          </a:effectLst>
        </p:spPr>
      </p:pic>
      <p:pic>
        <p:nvPicPr>
          <p:cNvPr id="11" name="圖片 10">
            <a:extLst>
              <a:ext uri="{FF2B5EF4-FFF2-40B4-BE49-F238E27FC236}">
                <a16:creationId xmlns:a16="http://schemas.microsoft.com/office/drawing/2014/main" id="{07DD8D74-7FCB-45C4-85F6-6BF34543DDB1}"/>
              </a:ext>
            </a:extLst>
          </p:cNvPr>
          <p:cNvPicPr>
            <a:picLocks noChangeAspect="1"/>
          </p:cNvPicPr>
          <p:nvPr/>
        </p:nvPicPr>
        <p:blipFill>
          <a:blip r:embed="rId6"/>
          <a:stretch>
            <a:fillRect/>
          </a:stretch>
        </p:blipFill>
        <p:spPr>
          <a:xfrm>
            <a:off x="19948467" y="8040514"/>
            <a:ext cx="4400550" cy="3295650"/>
          </a:xfrm>
          <a:prstGeom prst="rect">
            <a:avLst/>
          </a:prstGeom>
          <a:ln>
            <a:solidFill>
              <a:schemeClr val="accent1"/>
            </a:solidFill>
          </a:ln>
          <a:effectLst>
            <a:outerShdw blurRad="50800" dist="38100" dir="2700000" algn="tl" rotWithShape="0">
              <a:prstClr val="black">
                <a:alpha val="40000"/>
              </a:prstClr>
            </a:outerShdw>
          </a:effectLst>
        </p:spPr>
      </p:pic>
      <p:sp>
        <p:nvSpPr>
          <p:cNvPr id="12" name="文字方塊 11">
            <a:extLst>
              <a:ext uri="{FF2B5EF4-FFF2-40B4-BE49-F238E27FC236}">
                <a16:creationId xmlns:a16="http://schemas.microsoft.com/office/drawing/2014/main" id="{577779CC-32D6-4028-9ADF-D929D841ED73}"/>
              </a:ext>
            </a:extLst>
          </p:cNvPr>
          <p:cNvSpPr txBox="1"/>
          <p:nvPr/>
        </p:nvSpPr>
        <p:spPr>
          <a:xfrm>
            <a:off x="8730344" y="9486169"/>
            <a:ext cx="11175548" cy="4154984"/>
          </a:xfrm>
          <a:prstGeom prst="rect">
            <a:avLst/>
          </a:prstGeom>
          <a:solidFill>
            <a:srgbClr val="FFC000"/>
          </a:solidFill>
        </p:spPr>
        <p:txBody>
          <a:bodyPr wrap="square" rtlCol="0">
            <a:spAutoFit/>
          </a:bodyPr>
          <a:lstStyle/>
          <a:p>
            <a:r>
              <a:rPr lang="en-US" altLang="zh-TW" sz="4400" dirty="0"/>
              <a:t>You can even inspect the style and not just see the style but also change it, for example to increase the padding or reduce it and this gives you an easy way of testing different looks and layouts on the screen to find out what’s looking good for you and what you want to change.</a:t>
            </a:r>
            <a:endParaRPr lang="zh-TW" altLang="en-US" sz="4400" dirty="0"/>
          </a:p>
        </p:txBody>
      </p:sp>
      <p:sp>
        <p:nvSpPr>
          <p:cNvPr id="4" name="投影片編號版面配置區 3">
            <a:extLst>
              <a:ext uri="{FF2B5EF4-FFF2-40B4-BE49-F238E27FC236}">
                <a16:creationId xmlns:a16="http://schemas.microsoft.com/office/drawing/2014/main" id="{978C89DC-3571-4A18-A7AE-F89A9EEB3E54}"/>
              </a:ext>
            </a:extLst>
          </p:cNvPr>
          <p:cNvSpPr>
            <a:spLocks noGrp="1"/>
          </p:cNvSpPr>
          <p:nvPr>
            <p:ph type="sldNum" sz="quarter" idx="12"/>
          </p:nvPr>
        </p:nvSpPr>
        <p:spPr/>
        <p:txBody>
          <a:bodyPr/>
          <a:lstStyle/>
          <a:p>
            <a:fld id="{7D76EA92-C381-4B50-91E3-2F4ABB7301BD}" type="slidenum">
              <a:rPr lang="zh-TW" altLang="en-US" smtClean="0"/>
              <a:t>20</a:t>
            </a:fld>
            <a:endParaRPr lang="zh-TW" altLang="en-US"/>
          </a:p>
        </p:txBody>
      </p:sp>
    </p:spTree>
    <p:extLst>
      <p:ext uri="{BB962C8B-B14F-4D97-AF65-F5344CB8AC3E}">
        <p14:creationId xmlns:p14="http://schemas.microsoft.com/office/powerpoint/2010/main" val="148375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B69DEB-1D80-4A96-B802-F564111283EC}"/>
              </a:ext>
            </a:extLst>
          </p:cNvPr>
          <p:cNvSpPr>
            <a:spLocks noGrp="1"/>
          </p:cNvSpPr>
          <p:nvPr>
            <p:ph type="title"/>
          </p:nvPr>
        </p:nvSpPr>
        <p:spPr/>
        <p:txBody>
          <a:bodyPr/>
          <a:lstStyle/>
          <a:p>
            <a:r>
              <a:rPr lang="en-US" altLang="zh-TW" dirty="0"/>
              <a:t>React Native Debugger: Profiler</a:t>
            </a:r>
            <a:endParaRPr lang="zh-TW" altLang="en-US" dirty="0"/>
          </a:p>
        </p:txBody>
      </p:sp>
      <p:sp>
        <p:nvSpPr>
          <p:cNvPr id="3" name="內容版面配置區 2">
            <a:extLst>
              <a:ext uri="{FF2B5EF4-FFF2-40B4-BE49-F238E27FC236}">
                <a16:creationId xmlns:a16="http://schemas.microsoft.com/office/drawing/2014/main" id="{2A20FA6B-E441-4FE5-9EB5-A54F0F334919}"/>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38C76DD1-3F93-44A3-B581-FBC715FAD313}"/>
              </a:ext>
            </a:extLst>
          </p:cNvPr>
          <p:cNvPicPr>
            <a:picLocks noChangeAspect="1"/>
          </p:cNvPicPr>
          <p:nvPr/>
        </p:nvPicPr>
        <p:blipFill>
          <a:blip r:embed="rId3"/>
          <a:stretch>
            <a:fillRect/>
          </a:stretch>
        </p:blipFill>
        <p:spPr>
          <a:xfrm>
            <a:off x="940253" y="2483977"/>
            <a:ext cx="16912318" cy="10501772"/>
          </a:xfrm>
          <a:prstGeom prst="rect">
            <a:avLst/>
          </a:prstGeom>
        </p:spPr>
      </p:pic>
      <p:sp>
        <p:nvSpPr>
          <p:cNvPr id="8" name="文字方塊 7">
            <a:extLst>
              <a:ext uri="{FF2B5EF4-FFF2-40B4-BE49-F238E27FC236}">
                <a16:creationId xmlns:a16="http://schemas.microsoft.com/office/drawing/2014/main" id="{05284814-13AD-4A64-AD9E-A2617DD7317A}"/>
              </a:ext>
            </a:extLst>
          </p:cNvPr>
          <p:cNvSpPr txBox="1"/>
          <p:nvPr/>
        </p:nvSpPr>
        <p:spPr>
          <a:xfrm>
            <a:off x="13516611" y="5073277"/>
            <a:ext cx="10604200" cy="5632311"/>
          </a:xfrm>
          <a:prstGeom prst="rect">
            <a:avLst/>
          </a:prstGeom>
          <a:solidFill>
            <a:schemeClr val="accent4"/>
          </a:solidFill>
        </p:spPr>
        <p:txBody>
          <a:bodyPr wrap="square" rtlCol="0">
            <a:spAutoFit/>
          </a:bodyPr>
          <a:lstStyle/>
          <a:p>
            <a:r>
              <a:rPr lang="en-US" altLang="zh-TW" sz="4000" dirty="0"/>
              <a:t>You can also go to the profiler tab here and start a profiling session, then do something on the screen like open and close the modal and stop this and you'll get the default React dev tools experience here where you see which of your components were repainted and you can dive into that to get an idea for what was repainted, which props it had at the time and how many re-render cycles you had to</a:t>
            </a:r>
            <a:endParaRPr lang="zh-TW" altLang="en-US" sz="4000" dirty="0"/>
          </a:p>
        </p:txBody>
      </p:sp>
      <p:sp>
        <p:nvSpPr>
          <p:cNvPr id="4" name="投影片編號版面配置區 3">
            <a:extLst>
              <a:ext uri="{FF2B5EF4-FFF2-40B4-BE49-F238E27FC236}">
                <a16:creationId xmlns:a16="http://schemas.microsoft.com/office/drawing/2014/main" id="{CC6F54BB-8DA6-414A-9472-C1DE903B2815}"/>
              </a:ext>
            </a:extLst>
          </p:cNvPr>
          <p:cNvSpPr>
            <a:spLocks noGrp="1"/>
          </p:cNvSpPr>
          <p:nvPr>
            <p:ph type="sldNum" sz="quarter" idx="12"/>
          </p:nvPr>
        </p:nvSpPr>
        <p:spPr/>
        <p:txBody>
          <a:bodyPr/>
          <a:lstStyle/>
          <a:p>
            <a:fld id="{7D76EA92-C381-4B50-91E3-2F4ABB7301BD}" type="slidenum">
              <a:rPr lang="zh-TW" altLang="en-US" smtClean="0"/>
              <a:t>21</a:t>
            </a:fld>
            <a:endParaRPr lang="zh-TW" altLang="en-US"/>
          </a:p>
        </p:txBody>
      </p:sp>
    </p:spTree>
    <p:extLst>
      <p:ext uri="{BB962C8B-B14F-4D97-AF65-F5344CB8AC3E}">
        <p14:creationId xmlns:p14="http://schemas.microsoft.com/office/powerpoint/2010/main" val="254394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5670C9-0D1E-43CC-96D9-3C7CB1743F72}"/>
              </a:ext>
            </a:extLst>
          </p:cNvPr>
          <p:cNvSpPr>
            <a:spLocks noGrp="1"/>
          </p:cNvSpPr>
          <p:nvPr>
            <p:ph type="title"/>
          </p:nvPr>
        </p:nvSpPr>
        <p:spPr/>
        <p:txBody>
          <a:bodyPr/>
          <a:lstStyle/>
          <a:p>
            <a:r>
              <a:rPr lang="en-US" altLang="zh-TW" dirty="0"/>
              <a:t>React Native Debugger: Network</a:t>
            </a:r>
            <a:endParaRPr lang="zh-TW" altLang="en-US" dirty="0"/>
          </a:p>
        </p:txBody>
      </p:sp>
      <p:sp>
        <p:nvSpPr>
          <p:cNvPr id="3" name="內容版面配置區 2">
            <a:extLst>
              <a:ext uri="{FF2B5EF4-FFF2-40B4-BE49-F238E27FC236}">
                <a16:creationId xmlns:a16="http://schemas.microsoft.com/office/drawing/2014/main" id="{0F139607-697F-4636-BD21-BFD718E0130F}"/>
              </a:ext>
            </a:extLst>
          </p:cNvPr>
          <p:cNvSpPr>
            <a:spLocks noGrp="1"/>
          </p:cNvSpPr>
          <p:nvPr>
            <p:ph idx="1"/>
          </p:nvPr>
        </p:nvSpPr>
        <p:spPr/>
        <p:txBody>
          <a:bodyPr/>
          <a:lstStyle/>
          <a:p>
            <a:r>
              <a:rPr lang="en-US" altLang="zh-TW" dirty="0"/>
              <a:t>You can right click anywhere here, , then you can go to the network tab and you'll see outgoing network requests.</a:t>
            </a:r>
          </a:p>
          <a:p>
            <a:r>
              <a:rPr lang="en-US" altLang="zh-TW" dirty="0"/>
              <a:t>Now these are all just debugging related requests but later in the course when we'll add our own network requests, where we send requests to our own web server, we can even inspect those here and look into them and see if we're sending and receiving the right data, something which is otherwise pretty hard to do with.</a:t>
            </a:r>
            <a:endParaRPr lang="zh-TW" altLang="en-US" dirty="0"/>
          </a:p>
        </p:txBody>
      </p:sp>
      <p:pic>
        <p:nvPicPr>
          <p:cNvPr id="5" name="圖片 4">
            <a:extLst>
              <a:ext uri="{FF2B5EF4-FFF2-40B4-BE49-F238E27FC236}">
                <a16:creationId xmlns:a16="http://schemas.microsoft.com/office/drawing/2014/main" id="{071AAB36-D41C-490D-AE4D-AA6335FDCB60}"/>
              </a:ext>
            </a:extLst>
          </p:cNvPr>
          <p:cNvPicPr>
            <a:picLocks noChangeAspect="1"/>
          </p:cNvPicPr>
          <p:nvPr/>
        </p:nvPicPr>
        <p:blipFill>
          <a:blip r:embed="rId3"/>
          <a:stretch>
            <a:fillRect/>
          </a:stretch>
        </p:blipFill>
        <p:spPr>
          <a:xfrm>
            <a:off x="1967945" y="8739977"/>
            <a:ext cx="3430753" cy="3613949"/>
          </a:xfrm>
          <a:prstGeom prst="rect">
            <a:avLst/>
          </a:prstGeom>
        </p:spPr>
      </p:pic>
      <p:pic>
        <p:nvPicPr>
          <p:cNvPr id="7" name="圖片 6">
            <a:extLst>
              <a:ext uri="{FF2B5EF4-FFF2-40B4-BE49-F238E27FC236}">
                <a16:creationId xmlns:a16="http://schemas.microsoft.com/office/drawing/2014/main" id="{EAA4A9D4-B99A-43AF-BDA9-977B9BE1C19D}"/>
              </a:ext>
            </a:extLst>
          </p:cNvPr>
          <p:cNvPicPr>
            <a:picLocks noChangeAspect="1"/>
          </p:cNvPicPr>
          <p:nvPr/>
        </p:nvPicPr>
        <p:blipFill>
          <a:blip r:embed="rId4"/>
          <a:stretch>
            <a:fillRect/>
          </a:stretch>
        </p:blipFill>
        <p:spPr>
          <a:xfrm>
            <a:off x="6905012" y="7695121"/>
            <a:ext cx="15508742" cy="5596882"/>
          </a:xfrm>
          <a:prstGeom prst="rect">
            <a:avLst/>
          </a:prstGeom>
          <a:ln>
            <a:solidFill>
              <a:schemeClr val="accent5">
                <a:shade val="50000"/>
              </a:schemeClr>
            </a:solidFill>
          </a:ln>
          <a:effectLst>
            <a:outerShdw blurRad="50800" dist="38100" dir="2700000" algn="tl" rotWithShape="0">
              <a:prstClr val="black">
                <a:alpha val="40000"/>
              </a:prstClr>
            </a:outerShdw>
          </a:effectLst>
        </p:spPr>
      </p:pic>
      <p:sp>
        <p:nvSpPr>
          <p:cNvPr id="8" name="箭號: 向右 7">
            <a:extLst>
              <a:ext uri="{FF2B5EF4-FFF2-40B4-BE49-F238E27FC236}">
                <a16:creationId xmlns:a16="http://schemas.microsoft.com/office/drawing/2014/main" id="{ED2EBB5D-E34C-4651-89FE-3EC5CC9E6C7A}"/>
              </a:ext>
            </a:extLst>
          </p:cNvPr>
          <p:cNvSpPr/>
          <p:nvPr/>
        </p:nvSpPr>
        <p:spPr>
          <a:xfrm>
            <a:off x="5662651" y="100623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BFA577B7-FE36-4BAC-A3E4-1D056CCBB706}"/>
              </a:ext>
            </a:extLst>
          </p:cNvPr>
          <p:cNvSpPr>
            <a:spLocks noGrp="1"/>
          </p:cNvSpPr>
          <p:nvPr>
            <p:ph type="sldNum" sz="quarter" idx="12"/>
          </p:nvPr>
        </p:nvSpPr>
        <p:spPr/>
        <p:txBody>
          <a:bodyPr/>
          <a:lstStyle/>
          <a:p>
            <a:fld id="{7D76EA92-C381-4B50-91E3-2F4ABB7301BD}" type="slidenum">
              <a:rPr lang="zh-TW" altLang="en-US" smtClean="0"/>
              <a:t>22</a:t>
            </a:fld>
            <a:endParaRPr lang="zh-TW" altLang="en-US"/>
          </a:p>
        </p:txBody>
      </p:sp>
    </p:spTree>
    <p:extLst>
      <p:ext uri="{BB962C8B-B14F-4D97-AF65-F5344CB8AC3E}">
        <p14:creationId xmlns:p14="http://schemas.microsoft.com/office/powerpoint/2010/main" val="1881429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A42BA6-5413-439E-92DD-83D240376092}"/>
              </a:ext>
            </a:extLst>
          </p:cNvPr>
          <p:cNvSpPr>
            <a:spLocks noGrp="1"/>
          </p:cNvSpPr>
          <p:nvPr>
            <p:ph type="title"/>
          </p:nvPr>
        </p:nvSpPr>
        <p:spPr/>
        <p:txBody>
          <a:bodyPr/>
          <a:lstStyle/>
          <a:p>
            <a:r>
              <a:rPr lang="en-US" altLang="zh-TW" dirty="0"/>
              <a:t>Debugging React Native in VS Code:</a:t>
            </a:r>
            <a:r>
              <a:rPr lang="zh-TW" altLang="en-US" dirty="0"/>
              <a:t> </a:t>
            </a:r>
            <a:r>
              <a:rPr lang="en-US" altLang="zh-TW" dirty="0"/>
              <a:t>Prerequisites</a:t>
            </a:r>
            <a:endParaRPr lang="zh-TW" altLang="en-US" dirty="0"/>
          </a:p>
        </p:txBody>
      </p:sp>
      <p:sp>
        <p:nvSpPr>
          <p:cNvPr id="3" name="內容版面配置區 2">
            <a:extLst>
              <a:ext uri="{FF2B5EF4-FFF2-40B4-BE49-F238E27FC236}">
                <a16:creationId xmlns:a16="http://schemas.microsoft.com/office/drawing/2014/main" id="{763B5C6C-621C-4D45-B148-E950618B6E0B}"/>
              </a:ext>
            </a:extLst>
          </p:cNvPr>
          <p:cNvSpPr>
            <a:spLocks noGrp="1"/>
          </p:cNvSpPr>
          <p:nvPr>
            <p:ph idx="1"/>
          </p:nvPr>
        </p:nvSpPr>
        <p:spPr/>
        <p:txBody>
          <a:bodyPr/>
          <a:lstStyle/>
          <a:p>
            <a:r>
              <a:rPr lang="en-US" altLang="zh-TW" dirty="0"/>
              <a:t>VS Code installed</a:t>
            </a:r>
          </a:p>
          <a:p>
            <a:r>
              <a:rPr lang="en-US" altLang="zh-TW" dirty="0"/>
              <a:t>React Native environment set up: </a:t>
            </a:r>
            <a:r>
              <a:rPr lang="en-US" altLang="zh-TW" dirty="0">
                <a:hlinkClick r:id="rId3"/>
              </a:rPr>
              <a:t>https://reactnative.dev/docs/environment-setup</a:t>
            </a:r>
            <a:r>
              <a:rPr lang="en-US" altLang="zh-TW" dirty="0"/>
              <a:t> </a:t>
            </a:r>
          </a:p>
          <a:p>
            <a:r>
              <a:rPr lang="en-US" altLang="zh-TW" dirty="0"/>
              <a:t>Install Microsoft’s React Native Tools extension for VS Code</a:t>
            </a:r>
          </a:p>
          <a:p>
            <a:r>
              <a:rPr lang="en-US" altLang="zh-TW" dirty="0"/>
              <a:t>Open </a:t>
            </a:r>
            <a:r>
              <a:rPr lang="en-US" altLang="zh-TW" dirty="0" err="1"/>
              <a:t>launch.json</a:t>
            </a:r>
            <a:r>
              <a:rPr lang="en-US" altLang="zh-TW" dirty="0"/>
              <a:t> from the .</a:t>
            </a:r>
            <a:r>
              <a:rPr lang="en-US" altLang="zh-TW" dirty="0" err="1"/>
              <a:t>vscode</a:t>
            </a:r>
            <a:r>
              <a:rPr lang="en-US" altLang="zh-TW" dirty="0"/>
              <a:t> directory and add debug configurations</a:t>
            </a:r>
            <a:endParaRPr lang="zh-TW" altLang="en-US" dirty="0"/>
          </a:p>
        </p:txBody>
      </p:sp>
      <p:pic>
        <p:nvPicPr>
          <p:cNvPr id="5" name="圖片 4">
            <a:extLst>
              <a:ext uri="{FF2B5EF4-FFF2-40B4-BE49-F238E27FC236}">
                <a16:creationId xmlns:a16="http://schemas.microsoft.com/office/drawing/2014/main" id="{4F1470A5-71D8-40F1-98CF-7DB2F7D59D8D}"/>
              </a:ext>
            </a:extLst>
          </p:cNvPr>
          <p:cNvPicPr>
            <a:picLocks noChangeAspect="1"/>
          </p:cNvPicPr>
          <p:nvPr/>
        </p:nvPicPr>
        <p:blipFill>
          <a:blip r:embed="rId4"/>
          <a:stretch>
            <a:fillRect/>
          </a:stretch>
        </p:blipFill>
        <p:spPr>
          <a:xfrm>
            <a:off x="3559628" y="7267576"/>
            <a:ext cx="3233057" cy="6157072"/>
          </a:xfrm>
          <a:prstGeom prst="rect">
            <a:avLst/>
          </a:prstGeom>
        </p:spPr>
      </p:pic>
      <p:pic>
        <p:nvPicPr>
          <p:cNvPr id="7" name="圖片 6">
            <a:extLst>
              <a:ext uri="{FF2B5EF4-FFF2-40B4-BE49-F238E27FC236}">
                <a16:creationId xmlns:a16="http://schemas.microsoft.com/office/drawing/2014/main" id="{A5B86C18-3528-41BB-A84B-567E05FB16F1}"/>
              </a:ext>
            </a:extLst>
          </p:cNvPr>
          <p:cNvPicPr>
            <a:picLocks noChangeAspect="1"/>
          </p:cNvPicPr>
          <p:nvPr/>
        </p:nvPicPr>
        <p:blipFill>
          <a:blip r:embed="rId5"/>
          <a:stretch>
            <a:fillRect/>
          </a:stretch>
        </p:blipFill>
        <p:spPr>
          <a:xfrm>
            <a:off x="8186993" y="7267576"/>
            <a:ext cx="5734050" cy="3333750"/>
          </a:xfrm>
          <a:prstGeom prst="rect">
            <a:avLst/>
          </a:prstGeom>
        </p:spPr>
      </p:pic>
      <p:pic>
        <p:nvPicPr>
          <p:cNvPr id="9" name="圖片 8">
            <a:extLst>
              <a:ext uri="{FF2B5EF4-FFF2-40B4-BE49-F238E27FC236}">
                <a16:creationId xmlns:a16="http://schemas.microsoft.com/office/drawing/2014/main" id="{281AC0C6-EE45-4B3F-AD30-2855099D81FD}"/>
              </a:ext>
            </a:extLst>
          </p:cNvPr>
          <p:cNvPicPr>
            <a:picLocks noChangeAspect="1"/>
          </p:cNvPicPr>
          <p:nvPr/>
        </p:nvPicPr>
        <p:blipFill>
          <a:blip r:embed="rId6"/>
          <a:stretch>
            <a:fillRect/>
          </a:stretch>
        </p:blipFill>
        <p:spPr>
          <a:xfrm>
            <a:off x="15315352" y="7267576"/>
            <a:ext cx="7098402" cy="5488334"/>
          </a:xfrm>
          <a:prstGeom prst="rect">
            <a:avLst/>
          </a:prstGeom>
        </p:spPr>
      </p:pic>
      <p:sp>
        <p:nvSpPr>
          <p:cNvPr id="10" name="箭號: 向右 9">
            <a:extLst>
              <a:ext uri="{FF2B5EF4-FFF2-40B4-BE49-F238E27FC236}">
                <a16:creationId xmlns:a16="http://schemas.microsoft.com/office/drawing/2014/main" id="{57D5111E-F1D6-4FAE-8C0B-AB99BEA63414}"/>
              </a:ext>
            </a:extLst>
          </p:cNvPr>
          <p:cNvSpPr/>
          <p:nvPr/>
        </p:nvSpPr>
        <p:spPr>
          <a:xfrm>
            <a:off x="7000635" y="893445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ABAF9B53-AC4A-489A-BEF8-0FF85A7B47F7}"/>
              </a:ext>
            </a:extLst>
          </p:cNvPr>
          <p:cNvSpPr/>
          <p:nvPr/>
        </p:nvSpPr>
        <p:spPr>
          <a:xfrm>
            <a:off x="14128993" y="89504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35A246E1-8D65-4DFF-A42A-5A816483DD0F}"/>
              </a:ext>
            </a:extLst>
          </p:cNvPr>
          <p:cNvSpPr>
            <a:spLocks noGrp="1"/>
          </p:cNvSpPr>
          <p:nvPr>
            <p:ph type="sldNum" sz="quarter" idx="12"/>
          </p:nvPr>
        </p:nvSpPr>
        <p:spPr/>
        <p:txBody>
          <a:bodyPr/>
          <a:lstStyle/>
          <a:p>
            <a:fld id="{7D76EA92-C381-4B50-91E3-2F4ABB7301BD}" type="slidenum">
              <a:rPr lang="zh-TW" altLang="en-US" smtClean="0"/>
              <a:t>23</a:t>
            </a:fld>
            <a:endParaRPr lang="zh-TW" altLang="en-US"/>
          </a:p>
        </p:txBody>
      </p:sp>
    </p:spTree>
    <p:extLst>
      <p:ext uri="{BB962C8B-B14F-4D97-AF65-F5344CB8AC3E}">
        <p14:creationId xmlns:p14="http://schemas.microsoft.com/office/powerpoint/2010/main" val="72117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E4C9E0A6-896C-497A-8041-82F5471188CE}"/>
              </a:ext>
            </a:extLst>
          </p:cNvPr>
          <p:cNvPicPr>
            <a:picLocks noChangeAspect="1"/>
          </p:cNvPicPr>
          <p:nvPr/>
        </p:nvPicPr>
        <p:blipFill>
          <a:blip r:embed="rId3"/>
          <a:stretch>
            <a:fillRect/>
          </a:stretch>
        </p:blipFill>
        <p:spPr>
          <a:xfrm>
            <a:off x="1701952" y="2237125"/>
            <a:ext cx="20980095" cy="11375145"/>
          </a:xfrm>
          <a:prstGeom prst="rect">
            <a:avLst/>
          </a:prstGeom>
        </p:spPr>
      </p:pic>
      <p:sp>
        <p:nvSpPr>
          <p:cNvPr id="2" name="標題 1">
            <a:extLst>
              <a:ext uri="{FF2B5EF4-FFF2-40B4-BE49-F238E27FC236}">
                <a16:creationId xmlns:a16="http://schemas.microsoft.com/office/drawing/2014/main" id="{77820112-CCED-4F86-9A70-F5D28709A62D}"/>
              </a:ext>
            </a:extLst>
          </p:cNvPr>
          <p:cNvSpPr>
            <a:spLocks noGrp="1"/>
          </p:cNvSpPr>
          <p:nvPr>
            <p:ph type="title"/>
          </p:nvPr>
        </p:nvSpPr>
        <p:spPr/>
        <p:txBody>
          <a:bodyPr/>
          <a:lstStyle/>
          <a:p>
            <a:r>
              <a:rPr lang="en-US" altLang="zh-TW" dirty="0"/>
              <a:t>Debugging React Native in VS Code: Enjoy Debugging!</a:t>
            </a:r>
            <a:endParaRPr lang="zh-TW" altLang="en-US" dirty="0"/>
          </a:p>
        </p:txBody>
      </p:sp>
      <p:sp>
        <p:nvSpPr>
          <p:cNvPr id="3" name="內容版面配置區 2">
            <a:extLst>
              <a:ext uri="{FF2B5EF4-FFF2-40B4-BE49-F238E27FC236}">
                <a16:creationId xmlns:a16="http://schemas.microsoft.com/office/drawing/2014/main" id="{1DBB68A1-2693-4AEE-B69E-9D0372AAC74C}"/>
              </a:ext>
            </a:extLst>
          </p:cNvPr>
          <p:cNvSpPr>
            <a:spLocks noGrp="1"/>
          </p:cNvSpPr>
          <p:nvPr>
            <p:ph idx="1"/>
          </p:nvPr>
        </p:nvSpPr>
        <p:spPr/>
        <p:txBody>
          <a:bodyPr/>
          <a:lstStyle/>
          <a:p>
            <a:endParaRPr lang="zh-TW" altLang="en-US" dirty="0"/>
          </a:p>
        </p:txBody>
      </p:sp>
      <p:sp>
        <p:nvSpPr>
          <p:cNvPr id="6" name="矩形 5">
            <a:extLst>
              <a:ext uri="{FF2B5EF4-FFF2-40B4-BE49-F238E27FC236}">
                <a16:creationId xmlns:a16="http://schemas.microsoft.com/office/drawing/2014/main" id="{554C96AC-F11E-4307-8818-5791B5C5F3DD}"/>
              </a:ext>
            </a:extLst>
          </p:cNvPr>
          <p:cNvSpPr/>
          <p:nvPr/>
        </p:nvSpPr>
        <p:spPr>
          <a:xfrm>
            <a:off x="2233793" y="2842082"/>
            <a:ext cx="4766524" cy="104384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D3CAE5D-EDB6-46E4-A978-E40FF8095E92}"/>
              </a:ext>
            </a:extLst>
          </p:cNvPr>
          <p:cNvSpPr txBox="1"/>
          <p:nvPr/>
        </p:nvSpPr>
        <p:spPr>
          <a:xfrm>
            <a:off x="3790940" y="6618517"/>
            <a:ext cx="2553904" cy="769441"/>
          </a:xfrm>
          <a:prstGeom prst="rect">
            <a:avLst/>
          </a:prstGeom>
          <a:solidFill>
            <a:srgbClr val="FFC000"/>
          </a:solidFill>
        </p:spPr>
        <p:txBody>
          <a:bodyPr wrap="none" rtlCol="0">
            <a:spAutoFit/>
          </a:bodyPr>
          <a:lstStyle/>
          <a:p>
            <a:r>
              <a:rPr lang="en-US" altLang="zh-TW" sz="4400" dirty="0"/>
              <a:t>Side panel</a:t>
            </a:r>
            <a:endParaRPr lang="zh-TW" altLang="en-US" sz="4400" dirty="0"/>
          </a:p>
        </p:txBody>
      </p:sp>
      <p:sp>
        <p:nvSpPr>
          <p:cNvPr id="9" name="文字方塊 8">
            <a:extLst>
              <a:ext uri="{FF2B5EF4-FFF2-40B4-BE49-F238E27FC236}">
                <a16:creationId xmlns:a16="http://schemas.microsoft.com/office/drawing/2014/main" id="{7E4DEE70-413E-4D47-BEEF-12295B785927}"/>
              </a:ext>
            </a:extLst>
          </p:cNvPr>
          <p:cNvSpPr txBox="1"/>
          <p:nvPr/>
        </p:nvSpPr>
        <p:spPr>
          <a:xfrm>
            <a:off x="17383684" y="4393080"/>
            <a:ext cx="1901033" cy="769441"/>
          </a:xfrm>
          <a:prstGeom prst="rect">
            <a:avLst/>
          </a:prstGeom>
          <a:solidFill>
            <a:srgbClr val="FFC000"/>
          </a:solidFill>
        </p:spPr>
        <p:txBody>
          <a:bodyPr wrap="none" rtlCol="0">
            <a:spAutoFit/>
          </a:bodyPr>
          <a:lstStyle/>
          <a:p>
            <a:r>
              <a:rPr lang="en-US" altLang="zh-TW" sz="4400" dirty="0"/>
              <a:t>Toolbar</a:t>
            </a:r>
            <a:endParaRPr lang="zh-TW" altLang="en-US" sz="4400" dirty="0"/>
          </a:p>
        </p:txBody>
      </p:sp>
      <p:pic>
        <p:nvPicPr>
          <p:cNvPr id="11" name="圖片 10">
            <a:extLst>
              <a:ext uri="{FF2B5EF4-FFF2-40B4-BE49-F238E27FC236}">
                <a16:creationId xmlns:a16="http://schemas.microsoft.com/office/drawing/2014/main" id="{7F7D0E77-3626-48FA-B77C-5F36B4BC48FD}"/>
              </a:ext>
            </a:extLst>
          </p:cNvPr>
          <p:cNvPicPr>
            <a:picLocks noChangeAspect="1"/>
          </p:cNvPicPr>
          <p:nvPr/>
        </p:nvPicPr>
        <p:blipFill>
          <a:blip r:embed="rId4"/>
          <a:stretch>
            <a:fillRect/>
          </a:stretch>
        </p:blipFill>
        <p:spPr>
          <a:xfrm>
            <a:off x="15470074" y="2852844"/>
            <a:ext cx="5641710" cy="1091944"/>
          </a:xfrm>
          <a:prstGeom prst="rect">
            <a:avLst/>
          </a:prstGeom>
        </p:spPr>
      </p:pic>
      <p:sp>
        <p:nvSpPr>
          <p:cNvPr id="7" name="矩形 6">
            <a:extLst>
              <a:ext uri="{FF2B5EF4-FFF2-40B4-BE49-F238E27FC236}">
                <a16:creationId xmlns:a16="http://schemas.microsoft.com/office/drawing/2014/main" id="{DC587E1C-2067-475B-84D7-2DFE5D414327}"/>
              </a:ext>
            </a:extLst>
          </p:cNvPr>
          <p:cNvSpPr/>
          <p:nvPr/>
        </p:nvSpPr>
        <p:spPr>
          <a:xfrm>
            <a:off x="15513347" y="2936044"/>
            <a:ext cx="5641709" cy="1091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6CF55893-87F7-41E3-804E-540D9B29EA2F}"/>
              </a:ext>
            </a:extLst>
          </p:cNvPr>
          <p:cNvSpPr>
            <a:spLocks noGrp="1"/>
          </p:cNvSpPr>
          <p:nvPr>
            <p:ph type="sldNum" sz="quarter" idx="12"/>
          </p:nvPr>
        </p:nvSpPr>
        <p:spPr/>
        <p:txBody>
          <a:bodyPr/>
          <a:lstStyle/>
          <a:p>
            <a:fld id="{7D76EA92-C381-4B50-91E3-2F4ABB7301BD}" type="slidenum">
              <a:rPr lang="zh-TW" altLang="en-US" smtClean="0"/>
              <a:t>24</a:t>
            </a:fld>
            <a:endParaRPr lang="zh-TW" altLang="en-US"/>
          </a:p>
        </p:txBody>
      </p:sp>
    </p:spTree>
    <p:extLst>
      <p:ext uri="{BB962C8B-B14F-4D97-AF65-F5344CB8AC3E}">
        <p14:creationId xmlns:p14="http://schemas.microsoft.com/office/powerpoint/2010/main" val="368573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71CCA9-4E3B-44D4-832B-9712599B13F6}"/>
              </a:ext>
            </a:extLst>
          </p:cNvPr>
          <p:cNvSpPr>
            <a:spLocks noGrp="1"/>
          </p:cNvSpPr>
          <p:nvPr>
            <p:ph type="title"/>
          </p:nvPr>
        </p:nvSpPr>
        <p:spPr/>
        <p:txBody>
          <a:bodyPr>
            <a:normAutofit/>
          </a:bodyPr>
          <a:lstStyle/>
          <a:p>
            <a:r>
              <a:rPr lang="en-US" altLang="zh-TW" dirty="0"/>
              <a:t>Top 8 Tools for Debugging React Native Applications</a:t>
            </a:r>
            <a:endParaRPr lang="zh-TW" altLang="en-US" dirty="0"/>
          </a:p>
        </p:txBody>
      </p:sp>
      <p:sp>
        <p:nvSpPr>
          <p:cNvPr id="3" name="內容版面配置區 2">
            <a:extLst>
              <a:ext uri="{FF2B5EF4-FFF2-40B4-BE49-F238E27FC236}">
                <a16:creationId xmlns:a16="http://schemas.microsoft.com/office/drawing/2014/main" id="{04879228-8FEC-474E-93E0-313B66080508}"/>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54EEF0E7-7B83-42EE-88E7-61B5CBE3B1F5}"/>
              </a:ext>
            </a:extLst>
          </p:cNvPr>
          <p:cNvPicPr>
            <a:picLocks noChangeAspect="1"/>
          </p:cNvPicPr>
          <p:nvPr/>
        </p:nvPicPr>
        <p:blipFill>
          <a:blip r:embed="rId3"/>
          <a:stretch>
            <a:fillRect/>
          </a:stretch>
        </p:blipFill>
        <p:spPr>
          <a:xfrm>
            <a:off x="1968953" y="2570951"/>
            <a:ext cx="19933104" cy="9862613"/>
          </a:xfrm>
          <a:prstGeom prst="rect">
            <a:avLst/>
          </a:prstGeom>
        </p:spPr>
      </p:pic>
      <p:sp>
        <p:nvSpPr>
          <p:cNvPr id="4" name="投影片編號版面配置區 3">
            <a:extLst>
              <a:ext uri="{FF2B5EF4-FFF2-40B4-BE49-F238E27FC236}">
                <a16:creationId xmlns:a16="http://schemas.microsoft.com/office/drawing/2014/main" id="{A1324848-28A3-4CFF-A731-C83A956DD048}"/>
              </a:ext>
            </a:extLst>
          </p:cNvPr>
          <p:cNvSpPr>
            <a:spLocks noGrp="1"/>
          </p:cNvSpPr>
          <p:nvPr>
            <p:ph type="sldNum" sz="quarter" idx="12"/>
          </p:nvPr>
        </p:nvSpPr>
        <p:spPr/>
        <p:txBody>
          <a:bodyPr/>
          <a:lstStyle/>
          <a:p>
            <a:fld id="{7D76EA92-C381-4B50-91E3-2F4ABB7301BD}" type="slidenum">
              <a:rPr lang="zh-TW" altLang="en-US" smtClean="0"/>
              <a:t>25</a:t>
            </a:fld>
            <a:endParaRPr lang="zh-TW" altLang="en-US"/>
          </a:p>
        </p:txBody>
      </p:sp>
    </p:spTree>
    <p:extLst>
      <p:ext uri="{BB962C8B-B14F-4D97-AF65-F5344CB8AC3E}">
        <p14:creationId xmlns:p14="http://schemas.microsoft.com/office/powerpoint/2010/main" val="248787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5547F-14B7-49C4-BE12-5B67F4B4F422}"/>
              </a:ext>
            </a:extLst>
          </p:cNvPr>
          <p:cNvSpPr>
            <a:spLocks noGrp="1"/>
          </p:cNvSpPr>
          <p:nvPr>
            <p:ph type="title"/>
          </p:nvPr>
        </p:nvSpPr>
        <p:spPr/>
        <p:txBody>
          <a:bodyPr/>
          <a:lstStyle/>
          <a:p>
            <a:r>
              <a:rPr lang="en-US" altLang="zh-TW" dirty="0"/>
              <a:t>Wrap Up</a:t>
            </a:r>
            <a:endParaRPr lang="zh-TW" altLang="en-US" dirty="0"/>
          </a:p>
        </p:txBody>
      </p:sp>
      <p:sp>
        <p:nvSpPr>
          <p:cNvPr id="3" name="內容版面配置區 2">
            <a:extLst>
              <a:ext uri="{FF2B5EF4-FFF2-40B4-BE49-F238E27FC236}">
                <a16:creationId xmlns:a16="http://schemas.microsoft.com/office/drawing/2014/main" id="{0D9D973A-E552-4FF9-9443-E82CFC801FDF}"/>
              </a:ext>
            </a:extLst>
          </p:cNvPr>
          <p:cNvSpPr>
            <a:spLocks noGrp="1"/>
          </p:cNvSpPr>
          <p:nvPr>
            <p:ph idx="1"/>
          </p:nvPr>
        </p:nvSpPr>
        <p:spPr/>
        <p:txBody>
          <a:bodyPr/>
          <a:lstStyle/>
          <a:p>
            <a:r>
              <a:rPr lang="en-US" altLang="zh-TW" dirty="0"/>
              <a:t>So now we had a detailed look at the React Native debugging experience, at the React Native debugger and the different tools you have for finding and fixing errors, for analyzing your user interface, your component tree</a:t>
            </a:r>
          </a:p>
          <a:p>
            <a:r>
              <a:rPr lang="en-US" altLang="zh-TW" dirty="0"/>
              <a:t>React Native debugger really is a cool tool for looking into your app, for setting breakpoints,</a:t>
            </a:r>
            <a:r>
              <a:rPr lang="zh-TW" altLang="en-US" dirty="0"/>
              <a:t> </a:t>
            </a:r>
            <a:r>
              <a:rPr lang="en-US" altLang="zh-TW" dirty="0"/>
              <a:t>viewing the console, viewing your component tree, viewing the styles you‘re using there and so much more. It</a:t>
            </a:r>
            <a:r>
              <a:rPr lang="zh-TW" altLang="en-US" dirty="0"/>
              <a:t> </a:t>
            </a:r>
            <a:r>
              <a:rPr lang="en-US" altLang="zh-TW" dirty="0"/>
              <a:t>really allows you to dive deeply into your application code, into your UI, into your logic and find out</a:t>
            </a:r>
            <a:r>
              <a:rPr lang="zh-TW" altLang="en-US" dirty="0"/>
              <a:t> </a:t>
            </a:r>
            <a:r>
              <a:rPr lang="en-US" altLang="zh-TW" dirty="0"/>
              <a:t>if everything is working the way it should work and you can even go in here and change certain things</a:t>
            </a:r>
            <a:r>
              <a:rPr lang="zh-TW" altLang="en-US" dirty="0"/>
              <a:t> </a:t>
            </a:r>
            <a:r>
              <a:rPr lang="en-US" altLang="zh-TW" dirty="0"/>
              <a:t>like the styling as you saw, to experiment with different settings and find out where you need to tweak</a:t>
            </a:r>
            <a:r>
              <a:rPr lang="zh-TW" altLang="en-US" dirty="0"/>
              <a:t> </a:t>
            </a:r>
            <a:r>
              <a:rPr lang="en-US" altLang="zh-TW" dirty="0"/>
              <a:t>your app for it to work correctly.</a:t>
            </a:r>
          </a:p>
          <a:p>
            <a:r>
              <a:rPr lang="en-US" altLang="zh-TW" dirty="0"/>
              <a:t>Just simply debugging React Native in VS Code</a:t>
            </a:r>
          </a:p>
          <a:p>
            <a:endParaRPr lang="zh-TW" altLang="en-US" dirty="0"/>
          </a:p>
        </p:txBody>
      </p:sp>
      <p:sp>
        <p:nvSpPr>
          <p:cNvPr id="4" name="投影片編號版面配置區 3">
            <a:extLst>
              <a:ext uri="{FF2B5EF4-FFF2-40B4-BE49-F238E27FC236}">
                <a16:creationId xmlns:a16="http://schemas.microsoft.com/office/drawing/2014/main" id="{CE7E91D9-F7CD-4E5F-98BA-D45752EA2EBE}"/>
              </a:ext>
            </a:extLst>
          </p:cNvPr>
          <p:cNvSpPr>
            <a:spLocks noGrp="1"/>
          </p:cNvSpPr>
          <p:nvPr>
            <p:ph type="sldNum" sz="quarter" idx="12"/>
          </p:nvPr>
        </p:nvSpPr>
        <p:spPr/>
        <p:txBody>
          <a:bodyPr/>
          <a:lstStyle/>
          <a:p>
            <a:fld id="{7D76EA92-C381-4B50-91E3-2F4ABB7301BD}" type="slidenum">
              <a:rPr lang="zh-TW" altLang="en-US" smtClean="0"/>
              <a:t>26</a:t>
            </a:fld>
            <a:endParaRPr lang="zh-TW" altLang="en-US"/>
          </a:p>
        </p:txBody>
      </p:sp>
    </p:spTree>
    <p:extLst>
      <p:ext uri="{BB962C8B-B14F-4D97-AF65-F5344CB8AC3E}">
        <p14:creationId xmlns:p14="http://schemas.microsoft.com/office/powerpoint/2010/main" val="288037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8ED28-BB1F-40D6-8D43-FCB9CE75FE65}"/>
              </a:ext>
            </a:extLst>
          </p:cNvPr>
          <p:cNvSpPr>
            <a:spLocks noGrp="1"/>
          </p:cNvSpPr>
          <p:nvPr>
            <p:ph type="title"/>
          </p:nvPr>
        </p:nvSpPr>
        <p:spPr/>
        <p:txBody>
          <a:bodyPr>
            <a:normAutofit fontScale="90000"/>
          </a:bodyPr>
          <a:lstStyle/>
          <a:p>
            <a:r>
              <a:rPr lang="en-US" altLang="zh-TW" dirty="0"/>
              <a:t>Maybe the Best Debugging Tool For You Is Yet to Come</a:t>
            </a:r>
            <a:endParaRPr lang="zh-TW" altLang="en-US" dirty="0"/>
          </a:p>
        </p:txBody>
      </p:sp>
      <p:pic>
        <p:nvPicPr>
          <p:cNvPr id="5" name="內容版面配置區 4">
            <a:extLst>
              <a:ext uri="{FF2B5EF4-FFF2-40B4-BE49-F238E27FC236}">
                <a16:creationId xmlns:a16="http://schemas.microsoft.com/office/drawing/2014/main" id="{F0CC19EA-BBC1-40B0-8AC0-2C43A2F868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7402513" y="3793133"/>
            <a:ext cx="9783762" cy="7337821"/>
          </a:xfrm>
        </p:spPr>
      </p:pic>
      <p:sp>
        <p:nvSpPr>
          <p:cNvPr id="3" name="投影片編號版面配置區 2">
            <a:extLst>
              <a:ext uri="{FF2B5EF4-FFF2-40B4-BE49-F238E27FC236}">
                <a16:creationId xmlns:a16="http://schemas.microsoft.com/office/drawing/2014/main" id="{761AE98B-2109-4913-85E3-FB4510BF267A}"/>
              </a:ext>
            </a:extLst>
          </p:cNvPr>
          <p:cNvSpPr>
            <a:spLocks noGrp="1"/>
          </p:cNvSpPr>
          <p:nvPr>
            <p:ph type="sldNum" sz="quarter" idx="12"/>
          </p:nvPr>
        </p:nvSpPr>
        <p:spPr/>
        <p:txBody>
          <a:bodyPr/>
          <a:lstStyle/>
          <a:p>
            <a:fld id="{7D76EA92-C381-4B50-91E3-2F4ABB7301BD}" type="slidenum">
              <a:rPr lang="zh-TW" altLang="en-US" smtClean="0"/>
              <a:t>27</a:t>
            </a:fld>
            <a:endParaRPr lang="zh-TW" altLang="en-US"/>
          </a:p>
        </p:txBody>
      </p:sp>
    </p:spTree>
    <p:extLst>
      <p:ext uri="{BB962C8B-B14F-4D97-AF65-F5344CB8AC3E}">
        <p14:creationId xmlns:p14="http://schemas.microsoft.com/office/powerpoint/2010/main" val="297862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B9A482-7BB6-45A7-911C-C66432EB4764}"/>
              </a:ext>
            </a:extLst>
          </p:cNvPr>
          <p:cNvSpPr>
            <a:spLocks noGrp="1"/>
          </p:cNvSpPr>
          <p:nvPr>
            <p:ph type="title"/>
          </p:nvPr>
        </p:nvSpPr>
        <p:spPr/>
        <p:txBody>
          <a:bodyPr/>
          <a:lstStyle/>
          <a:p>
            <a:r>
              <a:rPr lang="en-US" altLang="zh-TW" dirty="0"/>
              <a:t>Useful Resources &amp; Links</a:t>
            </a:r>
            <a:endParaRPr lang="zh-TW" altLang="en-US" dirty="0"/>
          </a:p>
        </p:txBody>
      </p:sp>
      <p:sp>
        <p:nvSpPr>
          <p:cNvPr id="3" name="內容版面配置區 2">
            <a:extLst>
              <a:ext uri="{FF2B5EF4-FFF2-40B4-BE49-F238E27FC236}">
                <a16:creationId xmlns:a16="http://schemas.microsoft.com/office/drawing/2014/main" id="{7B2DD83D-6E3A-487B-967C-C699E2FFBA9B}"/>
              </a:ext>
            </a:extLst>
          </p:cNvPr>
          <p:cNvSpPr>
            <a:spLocks noGrp="1"/>
          </p:cNvSpPr>
          <p:nvPr>
            <p:ph idx="1"/>
          </p:nvPr>
        </p:nvSpPr>
        <p:spPr/>
        <p:txBody>
          <a:bodyPr/>
          <a:lstStyle/>
          <a:p>
            <a:r>
              <a:rPr lang="en-US" altLang="zh-TW" dirty="0"/>
              <a:t>Debugging</a:t>
            </a:r>
            <a:br>
              <a:rPr lang="en-US" altLang="zh-TW" dirty="0"/>
            </a:br>
            <a:r>
              <a:rPr lang="en-US" altLang="zh-TW" dirty="0">
                <a:hlinkClick r:id="rId3"/>
              </a:rPr>
              <a:t>https://reactnative.dev/docs/debugging</a:t>
            </a:r>
            <a:endParaRPr lang="en-US" altLang="zh-TW" dirty="0"/>
          </a:p>
          <a:p>
            <a:pPr marL="0" indent="0">
              <a:buNone/>
            </a:pPr>
            <a:endParaRPr lang="en-US" altLang="zh-TW" dirty="0"/>
          </a:p>
          <a:p>
            <a:r>
              <a:rPr lang="en-US" altLang="zh-TW" dirty="0"/>
              <a:t>Chrome Dev Tools </a:t>
            </a:r>
            <a:br>
              <a:rPr lang="en-US" altLang="zh-TW" dirty="0"/>
            </a:br>
            <a:r>
              <a:rPr lang="en-US" altLang="zh-TW" dirty="0">
                <a:hlinkClick r:id="rId4"/>
              </a:rPr>
              <a:t>https://developers.google.com/web/tools/chrome-devtools/</a:t>
            </a:r>
            <a:endParaRPr lang="en-US" altLang="zh-TW" dirty="0"/>
          </a:p>
          <a:p>
            <a:endParaRPr lang="en-US" altLang="zh-TW" dirty="0"/>
          </a:p>
          <a:p>
            <a:r>
              <a:rPr lang="en-US" altLang="zh-TW" dirty="0"/>
              <a:t>React Native Debugger</a:t>
            </a:r>
            <a:br>
              <a:rPr lang="en-US" altLang="zh-TW" dirty="0"/>
            </a:br>
            <a:r>
              <a:rPr lang="en-US" altLang="zh-TW" dirty="0">
                <a:hlinkClick r:id="rId5"/>
              </a:rPr>
              <a:t>https://github.com/jhen0409/react-native-debugger</a:t>
            </a:r>
            <a:r>
              <a:rPr lang="zh-TW" altLang="en-US" dirty="0"/>
              <a:t>　</a:t>
            </a:r>
          </a:p>
        </p:txBody>
      </p:sp>
      <p:sp>
        <p:nvSpPr>
          <p:cNvPr id="4" name="投影片編號版面配置區 3">
            <a:extLst>
              <a:ext uri="{FF2B5EF4-FFF2-40B4-BE49-F238E27FC236}">
                <a16:creationId xmlns:a16="http://schemas.microsoft.com/office/drawing/2014/main" id="{0AD220FE-9FCC-40A8-A413-51DCF13052BE}"/>
              </a:ext>
            </a:extLst>
          </p:cNvPr>
          <p:cNvSpPr>
            <a:spLocks noGrp="1"/>
          </p:cNvSpPr>
          <p:nvPr>
            <p:ph type="sldNum" sz="quarter" idx="12"/>
          </p:nvPr>
        </p:nvSpPr>
        <p:spPr/>
        <p:txBody>
          <a:bodyPr/>
          <a:lstStyle/>
          <a:p>
            <a:fld id="{7D76EA92-C381-4B50-91E3-2F4ABB7301BD}" type="slidenum">
              <a:rPr lang="zh-TW" altLang="en-US" smtClean="0"/>
              <a:t>28</a:t>
            </a:fld>
            <a:endParaRPr lang="zh-TW" altLang="en-US"/>
          </a:p>
        </p:txBody>
      </p:sp>
    </p:spTree>
    <p:extLst>
      <p:ext uri="{BB962C8B-B14F-4D97-AF65-F5344CB8AC3E}">
        <p14:creationId xmlns:p14="http://schemas.microsoft.com/office/powerpoint/2010/main" val="246906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716ED1-3E78-49B9-96B5-BF044439234C}"/>
              </a:ext>
            </a:extLst>
          </p:cNvPr>
          <p:cNvSpPr>
            <a:spLocks noGrp="1"/>
          </p:cNvSpPr>
          <p:nvPr>
            <p:ph type="title"/>
          </p:nvPr>
        </p:nvSpPr>
        <p:spPr/>
        <p:txBody>
          <a:bodyPr/>
          <a:lstStyle/>
          <a:p>
            <a:r>
              <a:rPr lang="en-US" altLang="zh-TW" dirty="0"/>
              <a:t>Requirements</a:t>
            </a:r>
            <a:endParaRPr lang="zh-TW" altLang="en-US" dirty="0"/>
          </a:p>
        </p:txBody>
      </p:sp>
      <p:sp>
        <p:nvSpPr>
          <p:cNvPr id="3" name="內容版面配置區 2">
            <a:extLst>
              <a:ext uri="{FF2B5EF4-FFF2-40B4-BE49-F238E27FC236}">
                <a16:creationId xmlns:a16="http://schemas.microsoft.com/office/drawing/2014/main" id="{18F0D6A0-3313-49AC-A8BE-661DF8781DBA}"/>
              </a:ext>
            </a:extLst>
          </p:cNvPr>
          <p:cNvSpPr>
            <a:spLocks noGrp="1"/>
          </p:cNvSpPr>
          <p:nvPr>
            <p:ph idx="1"/>
          </p:nvPr>
        </p:nvSpPr>
        <p:spPr/>
        <p:txBody>
          <a:bodyPr/>
          <a:lstStyle/>
          <a:p>
            <a:r>
              <a:rPr lang="en-US" altLang="zh-TW" dirty="0"/>
              <a:t>A</a:t>
            </a:r>
            <a:r>
              <a:rPr lang="zh-TW" altLang="en-US" dirty="0"/>
              <a:t> </a:t>
            </a:r>
            <a:r>
              <a:rPr lang="en-US" altLang="zh-TW" dirty="0"/>
              <a:t>little React knowledge</a:t>
            </a:r>
          </a:p>
          <a:p>
            <a:r>
              <a:rPr lang="en-US" altLang="zh-TW" dirty="0"/>
              <a:t>A little JavaScript knowledge</a:t>
            </a:r>
          </a:p>
        </p:txBody>
      </p:sp>
      <p:sp>
        <p:nvSpPr>
          <p:cNvPr id="4" name="投影片編號版面配置區 3">
            <a:extLst>
              <a:ext uri="{FF2B5EF4-FFF2-40B4-BE49-F238E27FC236}">
                <a16:creationId xmlns:a16="http://schemas.microsoft.com/office/drawing/2014/main" id="{B84F7708-605D-4B31-B58F-22EC51DBA4EA}"/>
              </a:ext>
            </a:extLst>
          </p:cNvPr>
          <p:cNvSpPr>
            <a:spLocks noGrp="1"/>
          </p:cNvSpPr>
          <p:nvPr>
            <p:ph type="sldNum" sz="quarter" idx="12"/>
          </p:nvPr>
        </p:nvSpPr>
        <p:spPr/>
        <p:txBody>
          <a:bodyPr/>
          <a:lstStyle/>
          <a:p>
            <a:fld id="{7D76EA92-C381-4B50-91E3-2F4ABB7301BD}" type="slidenum">
              <a:rPr lang="zh-TW" altLang="en-US" smtClean="0"/>
              <a:t>3</a:t>
            </a:fld>
            <a:endParaRPr lang="zh-TW" altLang="en-US"/>
          </a:p>
        </p:txBody>
      </p:sp>
    </p:spTree>
    <p:extLst>
      <p:ext uri="{BB962C8B-B14F-4D97-AF65-F5344CB8AC3E}">
        <p14:creationId xmlns:p14="http://schemas.microsoft.com/office/powerpoint/2010/main" val="254933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BDC68-252E-4D6C-948C-10F9E7364EDF}"/>
              </a:ext>
            </a:extLst>
          </p:cNvPr>
          <p:cNvSpPr>
            <a:spLocks noGrp="1"/>
          </p:cNvSpPr>
          <p:nvPr>
            <p:ph type="title"/>
          </p:nvPr>
        </p:nvSpPr>
        <p:spPr/>
        <p:txBody>
          <a:bodyPr/>
          <a:lstStyle/>
          <a:p>
            <a:r>
              <a:rPr lang="en-US" altLang="zh-TW" dirty="0"/>
              <a:t>Introduction </a:t>
            </a:r>
            <a:endParaRPr lang="zh-TW" altLang="en-US" dirty="0"/>
          </a:p>
        </p:txBody>
      </p:sp>
      <p:sp>
        <p:nvSpPr>
          <p:cNvPr id="3" name="內容版面配置區 2">
            <a:extLst>
              <a:ext uri="{FF2B5EF4-FFF2-40B4-BE49-F238E27FC236}">
                <a16:creationId xmlns:a16="http://schemas.microsoft.com/office/drawing/2014/main" id="{9F0AE201-DA4E-43D3-AD89-82D7A71E3B13}"/>
              </a:ext>
            </a:extLst>
          </p:cNvPr>
          <p:cNvSpPr>
            <a:spLocks noGrp="1"/>
          </p:cNvSpPr>
          <p:nvPr>
            <p:ph idx="1"/>
          </p:nvPr>
        </p:nvSpPr>
        <p:spPr>
          <a:xfrm>
            <a:off x="468420" y="2570952"/>
            <a:ext cx="21945334" cy="9782974"/>
          </a:xfrm>
        </p:spPr>
        <p:txBody>
          <a:bodyPr/>
          <a:lstStyle/>
          <a:p>
            <a:r>
              <a:rPr lang="en-US" altLang="zh-TW" dirty="0"/>
              <a:t>We will have a look at what we can do when things go wrong, namely at debugging React Native apps because there always will be some errors and there are different tools you can use to track down your errors, to fix them or to avoid them at runtime</a:t>
            </a:r>
            <a:endParaRPr lang="zh-TW" altLang="en-US" dirty="0"/>
          </a:p>
        </p:txBody>
      </p:sp>
      <p:pic>
        <p:nvPicPr>
          <p:cNvPr id="1026" name="Picture 2" descr="React Native Debugging Tools">
            <a:extLst>
              <a:ext uri="{FF2B5EF4-FFF2-40B4-BE49-F238E27FC236}">
                <a16:creationId xmlns:a16="http://schemas.microsoft.com/office/drawing/2014/main" id="{EFCDB184-6692-40DC-B136-343F486C5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686" y="5630008"/>
            <a:ext cx="14332857" cy="75247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C153269E-B73A-4D40-AB8E-588D92F63898}"/>
              </a:ext>
            </a:extLst>
          </p:cNvPr>
          <p:cNvSpPr>
            <a:spLocks noGrp="1"/>
          </p:cNvSpPr>
          <p:nvPr>
            <p:ph type="sldNum" sz="quarter" idx="12"/>
          </p:nvPr>
        </p:nvSpPr>
        <p:spPr/>
        <p:txBody>
          <a:bodyPr/>
          <a:lstStyle/>
          <a:p>
            <a:fld id="{7D76EA92-C381-4B50-91E3-2F4ABB7301BD}" type="slidenum">
              <a:rPr lang="zh-TW" altLang="en-US" smtClean="0"/>
              <a:t>4</a:t>
            </a:fld>
            <a:endParaRPr lang="zh-TW" altLang="en-US"/>
          </a:p>
        </p:txBody>
      </p:sp>
    </p:spTree>
    <p:extLst>
      <p:ext uri="{BB962C8B-B14F-4D97-AF65-F5344CB8AC3E}">
        <p14:creationId xmlns:p14="http://schemas.microsoft.com/office/powerpoint/2010/main" val="29829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86D03-9981-45C4-B6A1-9AC7BCA7193C}"/>
              </a:ext>
            </a:extLst>
          </p:cNvPr>
          <p:cNvSpPr>
            <a:spLocks noGrp="1"/>
          </p:cNvSpPr>
          <p:nvPr>
            <p:ph type="title"/>
          </p:nvPr>
        </p:nvSpPr>
        <p:spPr/>
        <p:txBody>
          <a:bodyPr/>
          <a:lstStyle/>
          <a:p>
            <a:pPr algn="ctr"/>
            <a:r>
              <a:rPr lang="en-US" altLang="zh-TW" dirty="0"/>
              <a:t>What to Debug?</a:t>
            </a:r>
            <a:endParaRPr lang="zh-TW" altLang="en-US" dirty="0"/>
          </a:p>
        </p:txBody>
      </p:sp>
      <p:sp>
        <p:nvSpPr>
          <p:cNvPr id="3" name="內容版面配置區 2">
            <a:extLst>
              <a:ext uri="{FF2B5EF4-FFF2-40B4-BE49-F238E27FC236}">
                <a16:creationId xmlns:a16="http://schemas.microsoft.com/office/drawing/2014/main" id="{65201644-584D-459F-88A2-F63656C46E7D}"/>
              </a:ext>
            </a:extLst>
          </p:cNvPr>
          <p:cNvSpPr>
            <a:spLocks noGrp="1"/>
          </p:cNvSpPr>
          <p:nvPr>
            <p:ph idx="1"/>
          </p:nvPr>
        </p:nvSpPr>
        <p:spPr/>
        <p:txBody>
          <a:bodyPr/>
          <a:lstStyle/>
          <a:p>
            <a:endParaRPr lang="zh-TW" altLang="en-US" dirty="0"/>
          </a:p>
        </p:txBody>
      </p:sp>
      <p:sp>
        <p:nvSpPr>
          <p:cNvPr id="4" name="矩形 3">
            <a:extLst>
              <a:ext uri="{FF2B5EF4-FFF2-40B4-BE49-F238E27FC236}">
                <a16:creationId xmlns:a16="http://schemas.microsoft.com/office/drawing/2014/main" id="{EE907C21-9A97-420A-8DDE-D63B9FEA1775}"/>
              </a:ext>
            </a:extLst>
          </p:cNvPr>
          <p:cNvSpPr/>
          <p:nvPr/>
        </p:nvSpPr>
        <p:spPr>
          <a:xfrm>
            <a:off x="468419" y="2570951"/>
            <a:ext cx="7259216" cy="1940767"/>
          </a:xfrm>
          <a:prstGeom prst="rect">
            <a:avLst/>
          </a:prstGeom>
          <a:solidFill>
            <a:srgbClr val="C0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Error Messages / App Crashes</a:t>
            </a:r>
            <a:endParaRPr lang="zh-TW" altLang="en-US" sz="4000" dirty="0"/>
          </a:p>
        </p:txBody>
      </p:sp>
      <p:sp>
        <p:nvSpPr>
          <p:cNvPr id="5" name="矩形 4">
            <a:extLst>
              <a:ext uri="{FF2B5EF4-FFF2-40B4-BE49-F238E27FC236}">
                <a16:creationId xmlns:a16="http://schemas.microsoft.com/office/drawing/2014/main" id="{828ECAE8-C45C-44A1-B305-DB35B1D33DF0}"/>
              </a:ext>
            </a:extLst>
          </p:cNvPr>
          <p:cNvSpPr/>
          <p:nvPr/>
        </p:nvSpPr>
        <p:spPr>
          <a:xfrm>
            <a:off x="8665007" y="2570951"/>
            <a:ext cx="7259216" cy="194076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Logic Errors</a:t>
            </a:r>
            <a:endParaRPr lang="zh-TW" altLang="en-US" sz="4000" dirty="0"/>
          </a:p>
        </p:txBody>
      </p:sp>
      <p:sp>
        <p:nvSpPr>
          <p:cNvPr id="6" name="矩形 5">
            <a:extLst>
              <a:ext uri="{FF2B5EF4-FFF2-40B4-BE49-F238E27FC236}">
                <a16:creationId xmlns:a16="http://schemas.microsoft.com/office/drawing/2014/main" id="{36C38365-2D2C-4AB1-8695-849C2CCE0A04}"/>
              </a:ext>
            </a:extLst>
          </p:cNvPr>
          <p:cNvSpPr/>
          <p:nvPr/>
        </p:nvSpPr>
        <p:spPr>
          <a:xfrm>
            <a:off x="16861594" y="2570951"/>
            <a:ext cx="7259216" cy="194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600" dirty="0"/>
              <a:t>Styling. Layout &amp; UX</a:t>
            </a:r>
            <a:endParaRPr lang="zh-TW" altLang="en-US" sz="4600" dirty="0"/>
          </a:p>
        </p:txBody>
      </p:sp>
      <p:sp>
        <p:nvSpPr>
          <p:cNvPr id="7" name="矩形 6">
            <a:extLst>
              <a:ext uri="{FF2B5EF4-FFF2-40B4-BE49-F238E27FC236}">
                <a16:creationId xmlns:a16="http://schemas.microsoft.com/office/drawing/2014/main" id="{AFE4C097-8B97-4A89-ACB3-7875641A0984}"/>
              </a:ext>
            </a:extLst>
          </p:cNvPr>
          <p:cNvSpPr/>
          <p:nvPr/>
        </p:nvSpPr>
        <p:spPr>
          <a:xfrm>
            <a:off x="468419" y="5521672"/>
            <a:ext cx="7259216" cy="1940767"/>
          </a:xfrm>
          <a:prstGeom prst="rect">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Syntax errors</a:t>
            </a:r>
            <a:endParaRPr lang="zh-TW" altLang="en-US" sz="4000" dirty="0">
              <a:solidFill>
                <a:schemeClr val="tx1"/>
              </a:solidFill>
            </a:endParaRPr>
          </a:p>
        </p:txBody>
      </p:sp>
      <p:sp>
        <p:nvSpPr>
          <p:cNvPr id="8" name="矩形 7">
            <a:extLst>
              <a:ext uri="{FF2B5EF4-FFF2-40B4-BE49-F238E27FC236}">
                <a16:creationId xmlns:a16="http://schemas.microsoft.com/office/drawing/2014/main" id="{AE343DE7-97AC-421B-80EC-7085A12A4E0A}"/>
              </a:ext>
            </a:extLst>
          </p:cNvPr>
          <p:cNvSpPr/>
          <p:nvPr/>
        </p:nvSpPr>
        <p:spPr>
          <a:xfrm>
            <a:off x="468419" y="7848168"/>
            <a:ext cx="7259216" cy="1940767"/>
          </a:xfrm>
          <a:prstGeom prst="rect">
            <a:avLst/>
          </a:prstGeom>
          <a:solidFill>
            <a:srgbClr val="FF5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Bugs in your codes. (e.g. using undefined value, wrong types…)</a:t>
            </a:r>
            <a:r>
              <a:rPr lang="en-US" altLang="zh-TW" sz="4000" dirty="0"/>
              <a:t> </a:t>
            </a:r>
            <a:endParaRPr lang="zh-TW" altLang="en-US" sz="4000" dirty="0"/>
          </a:p>
        </p:txBody>
      </p:sp>
      <p:sp>
        <p:nvSpPr>
          <p:cNvPr id="9" name="矩形 8">
            <a:extLst>
              <a:ext uri="{FF2B5EF4-FFF2-40B4-BE49-F238E27FC236}">
                <a16:creationId xmlns:a16="http://schemas.microsoft.com/office/drawing/2014/main" id="{7A29AB95-71A6-49B1-BB69-2C23C979DC08}"/>
              </a:ext>
            </a:extLst>
          </p:cNvPr>
          <p:cNvSpPr/>
          <p:nvPr/>
        </p:nvSpPr>
        <p:spPr>
          <a:xfrm>
            <a:off x="468419" y="10174664"/>
            <a:ext cx="7259216" cy="1940767"/>
          </a:xfrm>
          <a:prstGeom prst="rect">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“Unavoidable errors” (e.g. failing network requests)</a:t>
            </a:r>
            <a:endParaRPr lang="zh-TW" altLang="en-US" sz="4000" dirty="0">
              <a:solidFill>
                <a:schemeClr val="tx1"/>
              </a:solidFill>
            </a:endParaRPr>
          </a:p>
        </p:txBody>
      </p:sp>
      <p:sp>
        <p:nvSpPr>
          <p:cNvPr id="10" name="矩形 9">
            <a:extLst>
              <a:ext uri="{FF2B5EF4-FFF2-40B4-BE49-F238E27FC236}">
                <a16:creationId xmlns:a16="http://schemas.microsoft.com/office/drawing/2014/main" id="{7948348E-AF69-443B-B8D8-14B7648F8D86}"/>
              </a:ext>
            </a:extLst>
          </p:cNvPr>
          <p:cNvSpPr/>
          <p:nvPr/>
        </p:nvSpPr>
        <p:spPr>
          <a:xfrm>
            <a:off x="8663795" y="5543445"/>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Undesired or unexpected </a:t>
            </a:r>
            <a:br>
              <a:rPr lang="en-US" altLang="zh-TW" sz="4000" dirty="0">
                <a:solidFill>
                  <a:schemeClr val="tx1"/>
                </a:solidFill>
              </a:rPr>
            </a:br>
            <a:r>
              <a:rPr lang="en-US" altLang="zh-TW" sz="4000" dirty="0">
                <a:solidFill>
                  <a:schemeClr val="tx1"/>
                </a:solidFill>
              </a:rPr>
              <a:t>app behavior</a:t>
            </a:r>
            <a:endParaRPr lang="zh-TW" altLang="en-US" sz="4000" dirty="0">
              <a:solidFill>
                <a:schemeClr val="tx1"/>
              </a:solidFill>
            </a:endParaRPr>
          </a:p>
        </p:txBody>
      </p:sp>
      <p:sp>
        <p:nvSpPr>
          <p:cNvPr id="11" name="矩形 10">
            <a:extLst>
              <a:ext uri="{FF2B5EF4-FFF2-40B4-BE49-F238E27FC236}">
                <a16:creationId xmlns:a16="http://schemas.microsoft.com/office/drawing/2014/main" id="{F42FFF82-B3DA-416A-9A77-820FC7CD5A03}"/>
              </a:ext>
            </a:extLst>
          </p:cNvPr>
          <p:cNvSpPr/>
          <p:nvPr/>
        </p:nvSpPr>
        <p:spPr>
          <a:xfrm>
            <a:off x="8663795" y="7869941"/>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Unexpected / Unhandled </a:t>
            </a:r>
            <a:br>
              <a:rPr lang="en-US" altLang="zh-TW" sz="4000" dirty="0">
                <a:solidFill>
                  <a:schemeClr val="tx1"/>
                </a:solidFill>
              </a:rPr>
            </a:br>
            <a:r>
              <a:rPr lang="en-US" altLang="zh-TW" sz="4000" dirty="0">
                <a:solidFill>
                  <a:schemeClr val="tx1"/>
                </a:solidFill>
              </a:rPr>
              <a:t>user behavior </a:t>
            </a:r>
            <a:endParaRPr lang="zh-TW" altLang="en-US" sz="4000" dirty="0">
              <a:solidFill>
                <a:schemeClr val="tx1"/>
              </a:solidFill>
            </a:endParaRPr>
          </a:p>
        </p:txBody>
      </p:sp>
      <p:sp>
        <p:nvSpPr>
          <p:cNvPr id="12" name="矩形 11">
            <a:extLst>
              <a:ext uri="{FF2B5EF4-FFF2-40B4-BE49-F238E27FC236}">
                <a16:creationId xmlns:a16="http://schemas.microsoft.com/office/drawing/2014/main" id="{40F23632-9302-4238-B3EA-4C4109A71509}"/>
              </a:ext>
            </a:extLst>
          </p:cNvPr>
          <p:cNvSpPr/>
          <p:nvPr/>
        </p:nvSpPr>
        <p:spPr>
          <a:xfrm>
            <a:off x="8663795" y="10196437"/>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Sequence of steps lead to errors</a:t>
            </a:r>
            <a:endParaRPr lang="zh-TW" altLang="en-US" sz="4000" dirty="0">
              <a:solidFill>
                <a:schemeClr val="tx1"/>
              </a:solidFill>
            </a:endParaRPr>
          </a:p>
        </p:txBody>
      </p:sp>
      <p:sp>
        <p:nvSpPr>
          <p:cNvPr id="13" name="矩形 12">
            <a:extLst>
              <a:ext uri="{FF2B5EF4-FFF2-40B4-BE49-F238E27FC236}">
                <a16:creationId xmlns:a16="http://schemas.microsoft.com/office/drawing/2014/main" id="{B3F462B3-2EA4-41A2-8FC3-3E6FAD5AE599}"/>
              </a:ext>
            </a:extLst>
          </p:cNvPr>
          <p:cNvSpPr/>
          <p:nvPr/>
        </p:nvSpPr>
        <p:spPr>
          <a:xfrm>
            <a:off x="16859174" y="5565218"/>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Unexpected / “wrong”</a:t>
            </a:r>
            <a:br>
              <a:rPr lang="en-US" altLang="zh-TW" sz="4000" dirty="0">
                <a:solidFill>
                  <a:schemeClr val="tx1"/>
                </a:solidFill>
              </a:rPr>
            </a:br>
            <a:r>
              <a:rPr lang="en-US" altLang="zh-TW" sz="4000" dirty="0">
                <a:solidFill>
                  <a:schemeClr val="tx1"/>
                </a:solidFill>
              </a:rPr>
              <a:t>styling or layout</a:t>
            </a:r>
            <a:endParaRPr lang="zh-TW" altLang="en-US" sz="4000" dirty="0">
              <a:solidFill>
                <a:schemeClr val="tx1"/>
              </a:solidFill>
            </a:endParaRPr>
          </a:p>
        </p:txBody>
      </p:sp>
      <p:sp>
        <p:nvSpPr>
          <p:cNvPr id="14" name="矩形 13">
            <a:extLst>
              <a:ext uri="{FF2B5EF4-FFF2-40B4-BE49-F238E27FC236}">
                <a16:creationId xmlns:a16="http://schemas.microsoft.com/office/drawing/2014/main" id="{5D03E88D-AEDE-4000-8C43-2A9361236491}"/>
              </a:ext>
            </a:extLst>
          </p:cNvPr>
          <p:cNvSpPr/>
          <p:nvPr/>
        </p:nvSpPr>
        <p:spPr>
          <a:xfrm>
            <a:off x="16859174" y="7891714"/>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Inconsistent result on </a:t>
            </a:r>
            <a:br>
              <a:rPr lang="en-US" altLang="zh-TW" sz="4000" dirty="0">
                <a:solidFill>
                  <a:schemeClr val="tx1"/>
                </a:solidFill>
              </a:rPr>
            </a:br>
            <a:r>
              <a:rPr lang="en-US" altLang="zh-TW" sz="4000" dirty="0">
                <a:solidFill>
                  <a:schemeClr val="tx1"/>
                </a:solidFill>
              </a:rPr>
              <a:t>different devices</a:t>
            </a:r>
            <a:r>
              <a:rPr lang="en-US" altLang="zh-TW" sz="4000" dirty="0"/>
              <a:t> </a:t>
            </a:r>
            <a:endParaRPr lang="zh-TW" altLang="en-US" sz="4000" dirty="0"/>
          </a:p>
        </p:txBody>
      </p:sp>
      <p:sp>
        <p:nvSpPr>
          <p:cNvPr id="15" name="矩形 14">
            <a:extLst>
              <a:ext uri="{FF2B5EF4-FFF2-40B4-BE49-F238E27FC236}">
                <a16:creationId xmlns:a16="http://schemas.microsoft.com/office/drawing/2014/main" id="{B594109B-2DEA-4360-B95B-B7C550128CF9}"/>
              </a:ext>
            </a:extLst>
          </p:cNvPr>
          <p:cNvSpPr/>
          <p:nvPr/>
        </p:nvSpPr>
        <p:spPr>
          <a:xfrm>
            <a:off x="16859174" y="10218210"/>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Layout doesn’t “work” on certain devices or orientations</a:t>
            </a:r>
            <a:endParaRPr lang="zh-TW" altLang="en-US" sz="4000" dirty="0">
              <a:solidFill>
                <a:schemeClr val="tx1"/>
              </a:solidFill>
            </a:endParaRPr>
          </a:p>
        </p:txBody>
      </p:sp>
      <p:sp>
        <p:nvSpPr>
          <p:cNvPr id="16" name="投影片編號版面配置區 15">
            <a:extLst>
              <a:ext uri="{FF2B5EF4-FFF2-40B4-BE49-F238E27FC236}">
                <a16:creationId xmlns:a16="http://schemas.microsoft.com/office/drawing/2014/main" id="{9100174F-5DC6-4662-AB16-73A86002837A}"/>
              </a:ext>
            </a:extLst>
          </p:cNvPr>
          <p:cNvSpPr>
            <a:spLocks noGrp="1"/>
          </p:cNvSpPr>
          <p:nvPr>
            <p:ph type="sldNum" sz="quarter" idx="12"/>
          </p:nvPr>
        </p:nvSpPr>
        <p:spPr/>
        <p:txBody>
          <a:bodyPr/>
          <a:lstStyle/>
          <a:p>
            <a:fld id="{7D76EA92-C381-4B50-91E3-2F4ABB7301BD}" type="slidenum">
              <a:rPr lang="zh-TW" altLang="en-US" smtClean="0"/>
              <a:t>5</a:t>
            </a:fld>
            <a:endParaRPr lang="zh-TW" altLang="en-US"/>
          </a:p>
        </p:txBody>
      </p:sp>
    </p:spTree>
    <p:extLst>
      <p:ext uri="{BB962C8B-B14F-4D97-AF65-F5344CB8AC3E}">
        <p14:creationId xmlns:p14="http://schemas.microsoft.com/office/powerpoint/2010/main" val="235382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0FF80-D3C9-4464-825B-EC62B2745960}"/>
              </a:ext>
            </a:extLst>
          </p:cNvPr>
          <p:cNvSpPr>
            <a:spLocks noGrp="1"/>
          </p:cNvSpPr>
          <p:nvPr>
            <p:ph type="title"/>
          </p:nvPr>
        </p:nvSpPr>
        <p:spPr/>
        <p:txBody>
          <a:bodyPr/>
          <a:lstStyle/>
          <a:p>
            <a:pPr algn="ctr"/>
            <a:r>
              <a:rPr lang="en-US" altLang="zh-TW" dirty="0"/>
              <a:t>How to Debug?</a:t>
            </a:r>
            <a:endParaRPr lang="zh-TW" altLang="en-US" dirty="0"/>
          </a:p>
        </p:txBody>
      </p:sp>
      <p:sp>
        <p:nvSpPr>
          <p:cNvPr id="3" name="內容版面配置區 2">
            <a:extLst>
              <a:ext uri="{FF2B5EF4-FFF2-40B4-BE49-F238E27FC236}">
                <a16:creationId xmlns:a16="http://schemas.microsoft.com/office/drawing/2014/main" id="{305B0DFE-0094-498B-9DE9-C0F50CA76045}"/>
              </a:ext>
            </a:extLst>
          </p:cNvPr>
          <p:cNvSpPr>
            <a:spLocks noGrp="1"/>
          </p:cNvSpPr>
          <p:nvPr>
            <p:ph idx="1"/>
          </p:nvPr>
        </p:nvSpPr>
        <p:spPr>
          <a:xfrm>
            <a:off x="468419" y="2403003"/>
            <a:ext cx="23652391" cy="9782974"/>
          </a:xfrm>
        </p:spPr>
        <p:txBody>
          <a:bodyPr/>
          <a:lstStyle/>
          <a:p>
            <a:endParaRPr lang="zh-TW" altLang="en-US" dirty="0"/>
          </a:p>
        </p:txBody>
      </p:sp>
      <p:sp>
        <p:nvSpPr>
          <p:cNvPr id="4" name="矩形 3">
            <a:extLst>
              <a:ext uri="{FF2B5EF4-FFF2-40B4-BE49-F238E27FC236}">
                <a16:creationId xmlns:a16="http://schemas.microsoft.com/office/drawing/2014/main" id="{C872924E-2481-41D5-96C4-B6000A801392}"/>
              </a:ext>
            </a:extLst>
          </p:cNvPr>
          <p:cNvSpPr/>
          <p:nvPr/>
        </p:nvSpPr>
        <p:spPr>
          <a:xfrm>
            <a:off x="4065037" y="2403003"/>
            <a:ext cx="16253926" cy="175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Read the error messages (seriously)!</a:t>
            </a:r>
            <a:endParaRPr lang="zh-TW" altLang="en-US" sz="4400" dirty="0"/>
          </a:p>
        </p:txBody>
      </p:sp>
      <p:sp>
        <p:nvSpPr>
          <p:cNvPr id="5" name="矩形 4">
            <a:extLst>
              <a:ext uri="{FF2B5EF4-FFF2-40B4-BE49-F238E27FC236}">
                <a16:creationId xmlns:a16="http://schemas.microsoft.com/office/drawing/2014/main" id="{86536E96-2A89-4976-BB8C-DE1CC35086A5}"/>
              </a:ext>
            </a:extLst>
          </p:cNvPr>
          <p:cNvSpPr/>
          <p:nvPr/>
        </p:nvSpPr>
        <p:spPr>
          <a:xfrm>
            <a:off x="1045028" y="4157159"/>
            <a:ext cx="22256621" cy="1754156"/>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Often, you the error messages contains the solution or a (pretty) exact pointer at the problematic code line.</a:t>
            </a:r>
            <a:endParaRPr lang="zh-TW" altLang="en-US" sz="4000" dirty="0">
              <a:solidFill>
                <a:schemeClr val="tx1"/>
              </a:solidFill>
            </a:endParaRPr>
          </a:p>
        </p:txBody>
      </p:sp>
      <p:sp>
        <p:nvSpPr>
          <p:cNvPr id="6" name="矩形 5">
            <a:extLst>
              <a:ext uri="{FF2B5EF4-FFF2-40B4-BE49-F238E27FC236}">
                <a16:creationId xmlns:a16="http://schemas.microsoft.com/office/drawing/2014/main" id="{ACCB74FA-6659-4325-B7DB-111DB92FF9C7}"/>
              </a:ext>
            </a:extLst>
          </p:cNvPr>
          <p:cNvSpPr/>
          <p:nvPr/>
        </p:nvSpPr>
        <p:spPr>
          <a:xfrm>
            <a:off x="4065037" y="5911315"/>
            <a:ext cx="16253926" cy="1754156"/>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console.log()</a:t>
            </a:r>
            <a:endParaRPr lang="zh-TW" altLang="en-US" sz="4400" dirty="0"/>
          </a:p>
        </p:txBody>
      </p:sp>
      <p:sp>
        <p:nvSpPr>
          <p:cNvPr id="7" name="矩形 6">
            <a:extLst>
              <a:ext uri="{FF2B5EF4-FFF2-40B4-BE49-F238E27FC236}">
                <a16:creationId xmlns:a16="http://schemas.microsoft.com/office/drawing/2014/main" id="{BCD36F7B-C51C-4229-B3F2-97AA1A97E6B3}"/>
              </a:ext>
            </a:extLst>
          </p:cNvPr>
          <p:cNvSpPr/>
          <p:nvPr/>
        </p:nvSpPr>
        <p:spPr>
          <a:xfrm>
            <a:off x="1045028" y="7665471"/>
            <a:ext cx="22256621" cy="1754156"/>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Get a feeling for the “flow” of your code(What happens when? Which value is used where?)</a:t>
            </a:r>
            <a:endParaRPr lang="zh-TW" altLang="en-US" sz="4000" dirty="0">
              <a:solidFill>
                <a:schemeClr val="tx1"/>
              </a:solidFill>
            </a:endParaRPr>
          </a:p>
        </p:txBody>
      </p:sp>
      <p:sp>
        <p:nvSpPr>
          <p:cNvPr id="8" name="矩形 7">
            <a:extLst>
              <a:ext uri="{FF2B5EF4-FFF2-40B4-BE49-F238E27FC236}">
                <a16:creationId xmlns:a16="http://schemas.microsoft.com/office/drawing/2014/main" id="{28656D7B-2238-4F19-B8F4-2E2E1281DB7A}"/>
              </a:ext>
            </a:extLst>
          </p:cNvPr>
          <p:cNvSpPr/>
          <p:nvPr/>
        </p:nvSpPr>
        <p:spPr>
          <a:xfrm>
            <a:off x="4065037" y="9419627"/>
            <a:ext cx="16253926" cy="1754156"/>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Other debuggers(e.g. Chrome)</a:t>
            </a:r>
            <a:endParaRPr lang="zh-TW" altLang="en-US" sz="4400" dirty="0"/>
          </a:p>
        </p:txBody>
      </p:sp>
      <p:sp>
        <p:nvSpPr>
          <p:cNvPr id="9" name="矩形 8">
            <a:extLst>
              <a:ext uri="{FF2B5EF4-FFF2-40B4-BE49-F238E27FC236}">
                <a16:creationId xmlns:a16="http://schemas.microsoft.com/office/drawing/2014/main" id="{3B410688-FC18-4406-A0F0-BA039B90DFF2}"/>
              </a:ext>
            </a:extLst>
          </p:cNvPr>
          <p:cNvSpPr/>
          <p:nvPr/>
        </p:nvSpPr>
        <p:spPr>
          <a:xfrm>
            <a:off x="1045028" y="11173783"/>
            <a:ext cx="22256621" cy="1754156"/>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Dive into the code in great detail and step by step.</a:t>
            </a:r>
            <a:endParaRPr lang="zh-TW" altLang="en-US" sz="4000" dirty="0">
              <a:solidFill>
                <a:schemeClr val="tx1"/>
              </a:solidFill>
            </a:endParaRPr>
          </a:p>
        </p:txBody>
      </p:sp>
      <p:sp>
        <p:nvSpPr>
          <p:cNvPr id="10" name="投影片編號版面配置區 9">
            <a:extLst>
              <a:ext uri="{FF2B5EF4-FFF2-40B4-BE49-F238E27FC236}">
                <a16:creationId xmlns:a16="http://schemas.microsoft.com/office/drawing/2014/main" id="{F8BD2909-A89C-4EF3-8634-456C66BAEC18}"/>
              </a:ext>
            </a:extLst>
          </p:cNvPr>
          <p:cNvSpPr>
            <a:spLocks noGrp="1"/>
          </p:cNvSpPr>
          <p:nvPr>
            <p:ph type="sldNum" sz="quarter" idx="12"/>
          </p:nvPr>
        </p:nvSpPr>
        <p:spPr/>
        <p:txBody>
          <a:bodyPr/>
          <a:lstStyle/>
          <a:p>
            <a:fld id="{7D76EA92-C381-4B50-91E3-2F4ABB7301BD}" type="slidenum">
              <a:rPr lang="zh-TW" altLang="en-US" smtClean="0"/>
              <a:t>6</a:t>
            </a:fld>
            <a:endParaRPr lang="zh-TW" altLang="en-US"/>
          </a:p>
        </p:txBody>
      </p:sp>
    </p:spTree>
    <p:extLst>
      <p:ext uri="{BB962C8B-B14F-4D97-AF65-F5344CB8AC3E}">
        <p14:creationId xmlns:p14="http://schemas.microsoft.com/office/powerpoint/2010/main" val="182381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896F0-996E-40DC-A9BF-ED4A0E438FBE}"/>
              </a:ext>
            </a:extLst>
          </p:cNvPr>
          <p:cNvSpPr>
            <a:spLocks noGrp="1"/>
          </p:cNvSpPr>
          <p:nvPr>
            <p:ph type="title"/>
          </p:nvPr>
        </p:nvSpPr>
        <p:spPr/>
        <p:txBody>
          <a:bodyPr/>
          <a:lstStyle/>
          <a:p>
            <a:r>
              <a:rPr lang="en-US" altLang="zh-TW" dirty="0"/>
              <a:t>Running the App on a Real Device &amp; Debugging</a:t>
            </a:r>
            <a:endParaRPr lang="zh-TW" altLang="en-US" dirty="0"/>
          </a:p>
        </p:txBody>
      </p:sp>
      <p:sp>
        <p:nvSpPr>
          <p:cNvPr id="3" name="內容版面配置區 2">
            <a:extLst>
              <a:ext uri="{FF2B5EF4-FFF2-40B4-BE49-F238E27FC236}">
                <a16:creationId xmlns:a16="http://schemas.microsoft.com/office/drawing/2014/main" id="{DF828885-AF12-4F44-9A18-204C8F37D275}"/>
              </a:ext>
            </a:extLst>
          </p:cNvPr>
          <p:cNvSpPr>
            <a:spLocks noGrp="1"/>
          </p:cNvSpPr>
          <p:nvPr>
            <p:ph idx="1"/>
          </p:nvPr>
        </p:nvSpPr>
        <p:spPr>
          <a:xfrm>
            <a:off x="468420" y="2570952"/>
            <a:ext cx="12463810" cy="9782974"/>
          </a:xfrm>
        </p:spPr>
        <p:txBody>
          <a:bodyPr/>
          <a:lstStyle/>
          <a:p>
            <a:r>
              <a:rPr lang="en-US" altLang="zh-TW" dirty="0"/>
              <a:t>With the app running on a real device, you can debug it from there, too. </a:t>
            </a:r>
            <a:br>
              <a:rPr lang="en-US" altLang="zh-TW" dirty="0"/>
            </a:br>
            <a:r>
              <a:rPr lang="en-US" altLang="zh-TW" b="1" dirty="0"/>
              <a:t>Shake the device a little</a:t>
            </a:r>
            <a:r>
              <a:rPr lang="en-US" altLang="zh-TW" dirty="0"/>
              <a:t> to bring up the developer menu.</a:t>
            </a:r>
          </a:p>
          <a:p>
            <a:endParaRPr lang="en-US" altLang="zh-TW" dirty="0"/>
          </a:p>
          <a:p>
            <a:r>
              <a:rPr lang="en-US" altLang="zh-TW" dirty="0"/>
              <a:t>There, you can enable the debugger</a:t>
            </a:r>
            <a:r>
              <a:rPr lang="en-US" altLang="zh-TW" b="1" dirty="0"/>
              <a:t> </a:t>
            </a:r>
            <a:r>
              <a:rPr lang="en-US" altLang="zh-TW" dirty="0"/>
              <a:t>and the other features covered on this slide.</a:t>
            </a:r>
            <a:endParaRPr lang="zh-TW" altLang="en-US" dirty="0"/>
          </a:p>
        </p:txBody>
      </p:sp>
      <p:pic>
        <p:nvPicPr>
          <p:cNvPr id="5" name="圖片 4">
            <a:extLst>
              <a:ext uri="{FF2B5EF4-FFF2-40B4-BE49-F238E27FC236}">
                <a16:creationId xmlns:a16="http://schemas.microsoft.com/office/drawing/2014/main" id="{F25C737D-E806-468B-8CEE-AF4AC977B6FD}"/>
              </a:ext>
            </a:extLst>
          </p:cNvPr>
          <p:cNvPicPr>
            <a:picLocks noChangeAspect="1"/>
          </p:cNvPicPr>
          <p:nvPr/>
        </p:nvPicPr>
        <p:blipFill>
          <a:blip r:embed="rId3"/>
          <a:stretch>
            <a:fillRect/>
          </a:stretch>
        </p:blipFill>
        <p:spPr>
          <a:xfrm>
            <a:off x="14849542" y="2237125"/>
            <a:ext cx="5019835" cy="10615511"/>
          </a:xfrm>
          <a:prstGeom prst="rect">
            <a:avLst/>
          </a:prstGeom>
        </p:spPr>
      </p:pic>
      <p:sp>
        <p:nvSpPr>
          <p:cNvPr id="4" name="投影片編號版面配置區 3">
            <a:extLst>
              <a:ext uri="{FF2B5EF4-FFF2-40B4-BE49-F238E27FC236}">
                <a16:creationId xmlns:a16="http://schemas.microsoft.com/office/drawing/2014/main" id="{F2D8D264-2D0E-4ACC-8A3C-D301A30F47AE}"/>
              </a:ext>
            </a:extLst>
          </p:cNvPr>
          <p:cNvSpPr>
            <a:spLocks noGrp="1"/>
          </p:cNvSpPr>
          <p:nvPr>
            <p:ph type="sldNum" sz="quarter" idx="12"/>
          </p:nvPr>
        </p:nvSpPr>
        <p:spPr/>
        <p:txBody>
          <a:bodyPr/>
          <a:lstStyle/>
          <a:p>
            <a:fld id="{7D76EA92-C381-4B50-91E3-2F4ABB7301BD}" type="slidenum">
              <a:rPr lang="zh-TW" altLang="en-US" smtClean="0"/>
              <a:t>7</a:t>
            </a:fld>
            <a:endParaRPr lang="zh-TW" altLang="en-US"/>
          </a:p>
        </p:txBody>
      </p:sp>
    </p:spTree>
    <p:extLst>
      <p:ext uri="{BB962C8B-B14F-4D97-AF65-F5344CB8AC3E}">
        <p14:creationId xmlns:p14="http://schemas.microsoft.com/office/powerpoint/2010/main" val="303112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6470D-7F4E-4380-BF12-0931C63BB9E9}"/>
              </a:ext>
            </a:extLst>
          </p:cNvPr>
          <p:cNvSpPr>
            <a:spLocks noGrp="1"/>
          </p:cNvSpPr>
          <p:nvPr>
            <p:ph type="title"/>
          </p:nvPr>
        </p:nvSpPr>
        <p:spPr/>
        <p:txBody>
          <a:bodyPr/>
          <a:lstStyle/>
          <a:p>
            <a:r>
              <a:rPr lang="en-US" altLang="zh-TW" dirty="0"/>
              <a:t>Handling Error Messages:</a:t>
            </a:r>
            <a:r>
              <a:rPr lang="zh-TW" altLang="en-US" dirty="0"/>
              <a:t> </a:t>
            </a:r>
            <a:r>
              <a:rPr lang="en-US" altLang="zh-TW" dirty="0"/>
              <a:t>Syntax Error</a:t>
            </a:r>
            <a:endParaRPr lang="zh-TW" altLang="en-US" dirty="0"/>
          </a:p>
        </p:txBody>
      </p:sp>
      <p:sp>
        <p:nvSpPr>
          <p:cNvPr id="3" name="內容版面配置區 2">
            <a:extLst>
              <a:ext uri="{FF2B5EF4-FFF2-40B4-BE49-F238E27FC236}">
                <a16:creationId xmlns:a16="http://schemas.microsoft.com/office/drawing/2014/main" id="{FC60F8F8-59F1-4D08-A472-0569C1B1CC76}"/>
              </a:ext>
            </a:extLst>
          </p:cNvPr>
          <p:cNvSpPr>
            <a:spLocks noGrp="1"/>
          </p:cNvSpPr>
          <p:nvPr>
            <p:ph idx="1"/>
          </p:nvPr>
        </p:nvSpPr>
        <p:spPr/>
        <p:txBody>
          <a:bodyPr/>
          <a:lstStyle/>
          <a:p>
            <a:r>
              <a:rPr lang="en-US" altLang="zh-TW" dirty="0"/>
              <a:t>Missing bracket</a:t>
            </a:r>
            <a:endParaRPr lang="zh-TW" altLang="en-US" dirty="0"/>
          </a:p>
        </p:txBody>
      </p:sp>
      <p:pic>
        <p:nvPicPr>
          <p:cNvPr id="7" name="圖片 6">
            <a:extLst>
              <a:ext uri="{FF2B5EF4-FFF2-40B4-BE49-F238E27FC236}">
                <a16:creationId xmlns:a16="http://schemas.microsoft.com/office/drawing/2014/main" id="{C450536F-18B4-483A-91FD-8297B8941B74}"/>
              </a:ext>
            </a:extLst>
          </p:cNvPr>
          <p:cNvPicPr>
            <a:picLocks noChangeAspect="1"/>
          </p:cNvPicPr>
          <p:nvPr/>
        </p:nvPicPr>
        <p:blipFill>
          <a:blip r:embed="rId3"/>
          <a:stretch>
            <a:fillRect/>
          </a:stretch>
        </p:blipFill>
        <p:spPr>
          <a:xfrm>
            <a:off x="6500125" y="6419650"/>
            <a:ext cx="17361822" cy="2940028"/>
          </a:xfrm>
          <a:prstGeom prst="rect">
            <a:avLst/>
          </a:prstGeom>
        </p:spPr>
      </p:pic>
      <p:pic>
        <p:nvPicPr>
          <p:cNvPr id="9" name="圖片 8">
            <a:extLst>
              <a:ext uri="{FF2B5EF4-FFF2-40B4-BE49-F238E27FC236}">
                <a16:creationId xmlns:a16="http://schemas.microsoft.com/office/drawing/2014/main" id="{4E4DF7FD-67E9-4332-AA16-7789DA7A90EF}"/>
              </a:ext>
            </a:extLst>
          </p:cNvPr>
          <p:cNvPicPr>
            <a:picLocks noChangeAspect="1"/>
          </p:cNvPicPr>
          <p:nvPr/>
        </p:nvPicPr>
        <p:blipFill>
          <a:blip r:embed="rId4"/>
          <a:stretch>
            <a:fillRect/>
          </a:stretch>
        </p:blipFill>
        <p:spPr>
          <a:xfrm>
            <a:off x="833954" y="6419650"/>
            <a:ext cx="5407308" cy="5075659"/>
          </a:xfrm>
          <a:prstGeom prst="rect">
            <a:avLst/>
          </a:prstGeom>
        </p:spPr>
      </p:pic>
      <p:sp>
        <p:nvSpPr>
          <p:cNvPr id="10" name="文字方塊 9">
            <a:extLst>
              <a:ext uri="{FF2B5EF4-FFF2-40B4-BE49-F238E27FC236}">
                <a16:creationId xmlns:a16="http://schemas.microsoft.com/office/drawing/2014/main" id="{5DF8E372-7F3B-4A0C-9413-65F0F8349CF3}"/>
              </a:ext>
            </a:extLst>
          </p:cNvPr>
          <p:cNvSpPr txBox="1"/>
          <p:nvPr/>
        </p:nvSpPr>
        <p:spPr>
          <a:xfrm>
            <a:off x="2155371" y="11495313"/>
            <a:ext cx="2106026" cy="646331"/>
          </a:xfrm>
          <a:prstGeom prst="rect">
            <a:avLst/>
          </a:prstGeom>
          <a:noFill/>
        </p:spPr>
        <p:txBody>
          <a:bodyPr wrap="none" rtlCol="0">
            <a:spAutoFit/>
          </a:bodyPr>
          <a:lstStyle/>
          <a:p>
            <a:r>
              <a:rPr lang="en-US" altLang="zh-TW" sz="3600" dirty="0"/>
              <a:t>Device log</a:t>
            </a:r>
            <a:endParaRPr lang="zh-TW" altLang="en-US" sz="3600" dirty="0"/>
          </a:p>
        </p:txBody>
      </p:sp>
      <p:sp>
        <p:nvSpPr>
          <p:cNvPr id="11" name="文字方塊 10">
            <a:extLst>
              <a:ext uri="{FF2B5EF4-FFF2-40B4-BE49-F238E27FC236}">
                <a16:creationId xmlns:a16="http://schemas.microsoft.com/office/drawing/2014/main" id="{3177FA79-4022-465D-BE88-CB6B1BBD7645}"/>
              </a:ext>
            </a:extLst>
          </p:cNvPr>
          <p:cNvSpPr txBox="1"/>
          <p:nvPr/>
        </p:nvSpPr>
        <p:spPr>
          <a:xfrm>
            <a:off x="14128023" y="9382877"/>
            <a:ext cx="2027799" cy="646331"/>
          </a:xfrm>
          <a:prstGeom prst="rect">
            <a:avLst/>
          </a:prstGeom>
          <a:noFill/>
        </p:spPr>
        <p:txBody>
          <a:bodyPr wrap="none" rtlCol="0">
            <a:spAutoFit/>
          </a:bodyPr>
          <a:lstStyle/>
          <a:p>
            <a:r>
              <a:rPr lang="en-US" altLang="zh-TW" sz="3600" dirty="0"/>
              <a:t>Metro log</a:t>
            </a:r>
            <a:endParaRPr lang="zh-TW" altLang="en-US" sz="3600" dirty="0"/>
          </a:p>
        </p:txBody>
      </p:sp>
      <p:sp>
        <p:nvSpPr>
          <p:cNvPr id="12" name="文字方塊 11">
            <a:extLst>
              <a:ext uri="{FF2B5EF4-FFF2-40B4-BE49-F238E27FC236}">
                <a16:creationId xmlns:a16="http://schemas.microsoft.com/office/drawing/2014/main" id="{97373C2C-C55C-4D1B-A676-70FF6ADDE9EF}"/>
              </a:ext>
            </a:extLst>
          </p:cNvPr>
          <p:cNvSpPr txBox="1"/>
          <p:nvPr/>
        </p:nvSpPr>
        <p:spPr>
          <a:xfrm>
            <a:off x="833954" y="3612608"/>
            <a:ext cx="1345240" cy="646331"/>
          </a:xfrm>
          <a:prstGeom prst="rect">
            <a:avLst/>
          </a:prstGeom>
          <a:noFill/>
        </p:spPr>
        <p:txBody>
          <a:bodyPr wrap="none" rtlCol="0">
            <a:spAutoFit/>
          </a:bodyPr>
          <a:lstStyle/>
          <a:p>
            <a:r>
              <a:rPr lang="en-US" altLang="zh-TW" sz="3600" dirty="0"/>
              <a:t>App.js</a:t>
            </a:r>
            <a:endParaRPr lang="zh-TW" altLang="en-US" sz="3600" dirty="0"/>
          </a:p>
        </p:txBody>
      </p:sp>
      <p:pic>
        <p:nvPicPr>
          <p:cNvPr id="13" name="圖片 12">
            <a:extLst>
              <a:ext uri="{FF2B5EF4-FFF2-40B4-BE49-F238E27FC236}">
                <a16:creationId xmlns:a16="http://schemas.microsoft.com/office/drawing/2014/main" id="{07F3FEF4-F309-4369-B3F0-3478A16F9B9B}"/>
              </a:ext>
            </a:extLst>
          </p:cNvPr>
          <p:cNvPicPr>
            <a:picLocks noChangeAspect="1"/>
          </p:cNvPicPr>
          <p:nvPr/>
        </p:nvPicPr>
        <p:blipFill>
          <a:blip r:embed="rId5"/>
          <a:stretch>
            <a:fillRect/>
          </a:stretch>
        </p:blipFill>
        <p:spPr>
          <a:xfrm>
            <a:off x="833954" y="4397836"/>
            <a:ext cx="20803741" cy="761535"/>
          </a:xfrm>
          <a:prstGeom prst="rect">
            <a:avLst/>
          </a:prstGeom>
        </p:spPr>
      </p:pic>
      <p:sp>
        <p:nvSpPr>
          <p:cNvPr id="14" name="箭號: 弧形右彎 13">
            <a:extLst>
              <a:ext uri="{FF2B5EF4-FFF2-40B4-BE49-F238E27FC236}">
                <a16:creationId xmlns:a16="http://schemas.microsoft.com/office/drawing/2014/main" id="{B1839ADD-2484-4F62-915F-D0E5AF3A5C07}"/>
              </a:ext>
            </a:extLst>
          </p:cNvPr>
          <p:cNvSpPr/>
          <p:nvPr/>
        </p:nvSpPr>
        <p:spPr>
          <a:xfrm>
            <a:off x="102659" y="5203498"/>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37815941-3628-430C-9B44-271FD48C8A4C}"/>
              </a:ext>
            </a:extLst>
          </p:cNvPr>
          <p:cNvSpPr txBox="1"/>
          <p:nvPr/>
        </p:nvSpPr>
        <p:spPr>
          <a:xfrm>
            <a:off x="7119257" y="10619957"/>
            <a:ext cx="15294497" cy="1200329"/>
          </a:xfrm>
          <a:prstGeom prst="rect">
            <a:avLst/>
          </a:prstGeom>
          <a:solidFill>
            <a:srgbClr val="FFC000"/>
          </a:solidFill>
        </p:spPr>
        <p:txBody>
          <a:bodyPr wrap="square" rtlCol="0">
            <a:spAutoFit/>
          </a:bodyPr>
          <a:lstStyle/>
          <a:p>
            <a:r>
              <a:rPr lang="en-US" altLang="zh-TW" sz="3600" dirty="0"/>
              <a:t>It's still pointing us at the wrong solution, expecting a comma but it does point us at the right code</a:t>
            </a:r>
            <a:endParaRPr lang="zh-TW" altLang="en-US" sz="3600" dirty="0"/>
          </a:p>
        </p:txBody>
      </p:sp>
      <p:sp>
        <p:nvSpPr>
          <p:cNvPr id="4" name="投影片編號版面配置區 3">
            <a:extLst>
              <a:ext uri="{FF2B5EF4-FFF2-40B4-BE49-F238E27FC236}">
                <a16:creationId xmlns:a16="http://schemas.microsoft.com/office/drawing/2014/main" id="{15AD4092-AE22-4B14-BB94-CB050595E740}"/>
              </a:ext>
            </a:extLst>
          </p:cNvPr>
          <p:cNvSpPr>
            <a:spLocks noGrp="1"/>
          </p:cNvSpPr>
          <p:nvPr>
            <p:ph type="sldNum" sz="quarter" idx="12"/>
          </p:nvPr>
        </p:nvSpPr>
        <p:spPr/>
        <p:txBody>
          <a:bodyPr/>
          <a:lstStyle/>
          <a:p>
            <a:fld id="{7D76EA92-C381-4B50-91E3-2F4ABB7301BD}" type="slidenum">
              <a:rPr lang="zh-TW" altLang="en-US" smtClean="0"/>
              <a:t>8</a:t>
            </a:fld>
            <a:endParaRPr lang="zh-TW" altLang="en-US"/>
          </a:p>
        </p:txBody>
      </p:sp>
    </p:spTree>
    <p:extLst>
      <p:ext uri="{BB962C8B-B14F-4D97-AF65-F5344CB8AC3E}">
        <p14:creationId xmlns:p14="http://schemas.microsoft.com/office/powerpoint/2010/main" val="105613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6470D-7F4E-4380-BF12-0931C63BB9E9}"/>
              </a:ext>
            </a:extLst>
          </p:cNvPr>
          <p:cNvSpPr>
            <a:spLocks noGrp="1"/>
          </p:cNvSpPr>
          <p:nvPr>
            <p:ph type="title"/>
          </p:nvPr>
        </p:nvSpPr>
        <p:spPr>
          <a:xfrm>
            <a:off x="468420" y="468999"/>
            <a:ext cx="21945334" cy="1506874"/>
          </a:xfrm>
        </p:spPr>
        <p:txBody>
          <a:bodyPr/>
          <a:lstStyle/>
          <a:p>
            <a:r>
              <a:rPr lang="en-US" altLang="zh-TW" dirty="0"/>
              <a:t>Handling Error Messages:</a:t>
            </a:r>
            <a:r>
              <a:rPr lang="zh-TW" altLang="en-US" dirty="0"/>
              <a:t> </a:t>
            </a:r>
            <a:r>
              <a:rPr lang="en-US" altLang="zh-TW" dirty="0"/>
              <a:t>Bugs in Your Codes</a:t>
            </a:r>
            <a:endParaRPr lang="zh-TW" altLang="en-US" dirty="0"/>
          </a:p>
        </p:txBody>
      </p:sp>
      <p:sp>
        <p:nvSpPr>
          <p:cNvPr id="3" name="內容版面配置區 2">
            <a:extLst>
              <a:ext uri="{FF2B5EF4-FFF2-40B4-BE49-F238E27FC236}">
                <a16:creationId xmlns:a16="http://schemas.microsoft.com/office/drawing/2014/main" id="{FC60F8F8-59F1-4D08-A472-0569C1B1CC76}"/>
              </a:ext>
            </a:extLst>
          </p:cNvPr>
          <p:cNvSpPr>
            <a:spLocks noGrp="1"/>
          </p:cNvSpPr>
          <p:nvPr>
            <p:ph idx="1"/>
          </p:nvPr>
        </p:nvSpPr>
        <p:spPr>
          <a:xfrm>
            <a:off x="468419" y="2179074"/>
            <a:ext cx="23652391" cy="9782974"/>
          </a:xfrm>
        </p:spPr>
        <p:txBody>
          <a:bodyPr/>
          <a:lstStyle/>
          <a:p>
            <a:r>
              <a:rPr lang="en-US" altLang="zh-TW" dirty="0"/>
              <a:t>Undefined value </a:t>
            </a:r>
            <a:endParaRPr lang="zh-TW" altLang="en-US" dirty="0"/>
          </a:p>
        </p:txBody>
      </p:sp>
      <p:pic>
        <p:nvPicPr>
          <p:cNvPr id="15" name="圖片 14">
            <a:extLst>
              <a:ext uri="{FF2B5EF4-FFF2-40B4-BE49-F238E27FC236}">
                <a16:creationId xmlns:a16="http://schemas.microsoft.com/office/drawing/2014/main" id="{6EC7961B-AC0A-46BF-9494-FA730DB9D032}"/>
              </a:ext>
            </a:extLst>
          </p:cNvPr>
          <p:cNvPicPr>
            <a:picLocks noChangeAspect="1"/>
          </p:cNvPicPr>
          <p:nvPr/>
        </p:nvPicPr>
        <p:blipFill>
          <a:blip r:embed="rId3"/>
          <a:stretch>
            <a:fillRect/>
          </a:stretch>
        </p:blipFill>
        <p:spPr>
          <a:xfrm>
            <a:off x="15408259" y="3460304"/>
            <a:ext cx="7318602" cy="8245757"/>
          </a:xfrm>
          <a:prstGeom prst="rect">
            <a:avLst/>
          </a:prstGeom>
        </p:spPr>
      </p:pic>
      <p:pic>
        <p:nvPicPr>
          <p:cNvPr id="17" name="圖片 16">
            <a:extLst>
              <a:ext uri="{FF2B5EF4-FFF2-40B4-BE49-F238E27FC236}">
                <a16:creationId xmlns:a16="http://schemas.microsoft.com/office/drawing/2014/main" id="{F618D797-7EED-439D-923E-6461A58A0EC6}"/>
              </a:ext>
            </a:extLst>
          </p:cNvPr>
          <p:cNvPicPr>
            <a:picLocks noChangeAspect="1"/>
          </p:cNvPicPr>
          <p:nvPr/>
        </p:nvPicPr>
        <p:blipFill>
          <a:blip r:embed="rId4"/>
          <a:stretch>
            <a:fillRect/>
          </a:stretch>
        </p:blipFill>
        <p:spPr>
          <a:xfrm>
            <a:off x="1079045" y="3873957"/>
            <a:ext cx="10496879" cy="4682218"/>
          </a:xfrm>
          <a:prstGeom prst="rect">
            <a:avLst/>
          </a:prstGeom>
        </p:spPr>
      </p:pic>
      <p:pic>
        <p:nvPicPr>
          <p:cNvPr id="19" name="圖片 18">
            <a:extLst>
              <a:ext uri="{FF2B5EF4-FFF2-40B4-BE49-F238E27FC236}">
                <a16:creationId xmlns:a16="http://schemas.microsoft.com/office/drawing/2014/main" id="{3481DA27-D311-4454-B193-6193DB539701}"/>
              </a:ext>
            </a:extLst>
          </p:cNvPr>
          <p:cNvPicPr>
            <a:picLocks noChangeAspect="1"/>
          </p:cNvPicPr>
          <p:nvPr/>
        </p:nvPicPr>
        <p:blipFill>
          <a:blip r:embed="rId5"/>
          <a:stretch>
            <a:fillRect/>
          </a:stretch>
        </p:blipFill>
        <p:spPr>
          <a:xfrm>
            <a:off x="1079045" y="9430437"/>
            <a:ext cx="6802212" cy="1733467"/>
          </a:xfrm>
          <a:prstGeom prst="rect">
            <a:avLst/>
          </a:prstGeom>
        </p:spPr>
      </p:pic>
      <p:sp>
        <p:nvSpPr>
          <p:cNvPr id="20" name="文字方塊 19">
            <a:extLst>
              <a:ext uri="{FF2B5EF4-FFF2-40B4-BE49-F238E27FC236}">
                <a16:creationId xmlns:a16="http://schemas.microsoft.com/office/drawing/2014/main" id="{277147A7-B2D0-42A9-BF6D-20C22E20F109}"/>
              </a:ext>
            </a:extLst>
          </p:cNvPr>
          <p:cNvSpPr txBox="1"/>
          <p:nvPr/>
        </p:nvSpPr>
        <p:spPr>
          <a:xfrm>
            <a:off x="1079045" y="3205852"/>
            <a:ext cx="1345240" cy="646331"/>
          </a:xfrm>
          <a:prstGeom prst="rect">
            <a:avLst/>
          </a:prstGeom>
          <a:noFill/>
        </p:spPr>
        <p:txBody>
          <a:bodyPr wrap="none" rtlCol="0">
            <a:spAutoFit/>
          </a:bodyPr>
          <a:lstStyle/>
          <a:p>
            <a:r>
              <a:rPr lang="en-US" altLang="zh-TW" sz="3600" dirty="0"/>
              <a:t>App.js</a:t>
            </a:r>
            <a:endParaRPr lang="zh-TW" altLang="en-US" sz="3600" dirty="0"/>
          </a:p>
        </p:txBody>
      </p:sp>
      <p:sp>
        <p:nvSpPr>
          <p:cNvPr id="21" name="文字方塊 20">
            <a:extLst>
              <a:ext uri="{FF2B5EF4-FFF2-40B4-BE49-F238E27FC236}">
                <a16:creationId xmlns:a16="http://schemas.microsoft.com/office/drawing/2014/main" id="{D28E99B2-A83B-4A9E-8E95-8FB4785CEC39}"/>
              </a:ext>
            </a:extLst>
          </p:cNvPr>
          <p:cNvSpPr txBox="1"/>
          <p:nvPr/>
        </p:nvSpPr>
        <p:spPr>
          <a:xfrm>
            <a:off x="1088996" y="8742608"/>
            <a:ext cx="2452916" cy="646331"/>
          </a:xfrm>
          <a:prstGeom prst="rect">
            <a:avLst/>
          </a:prstGeom>
          <a:noFill/>
        </p:spPr>
        <p:txBody>
          <a:bodyPr wrap="none" rtlCol="0">
            <a:spAutoFit/>
          </a:bodyPr>
          <a:lstStyle/>
          <a:p>
            <a:r>
              <a:rPr lang="en-US" altLang="zh-TW" sz="3600" dirty="0"/>
              <a:t>GoalInput.js</a:t>
            </a:r>
            <a:endParaRPr lang="zh-TW" altLang="en-US" sz="3600" dirty="0"/>
          </a:p>
        </p:txBody>
      </p:sp>
      <p:sp>
        <p:nvSpPr>
          <p:cNvPr id="22" name="文字方塊 21">
            <a:extLst>
              <a:ext uri="{FF2B5EF4-FFF2-40B4-BE49-F238E27FC236}">
                <a16:creationId xmlns:a16="http://schemas.microsoft.com/office/drawing/2014/main" id="{9E25E7A9-1251-48E1-A02E-B332A9679CD4}"/>
              </a:ext>
            </a:extLst>
          </p:cNvPr>
          <p:cNvSpPr txBox="1"/>
          <p:nvPr/>
        </p:nvSpPr>
        <p:spPr>
          <a:xfrm>
            <a:off x="18014547" y="11729830"/>
            <a:ext cx="2106026" cy="646331"/>
          </a:xfrm>
          <a:prstGeom prst="rect">
            <a:avLst/>
          </a:prstGeom>
          <a:noFill/>
        </p:spPr>
        <p:txBody>
          <a:bodyPr wrap="none" rtlCol="0">
            <a:spAutoFit/>
          </a:bodyPr>
          <a:lstStyle/>
          <a:p>
            <a:r>
              <a:rPr lang="en-US" altLang="zh-TW" sz="3600" dirty="0"/>
              <a:t>Device log</a:t>
            </a:r>
            <a:endParaRPr lang="zh-TW" altLang="en-US" sz="3600" dirty="0"/>
          </a:p>
        </p:txBody>
      </p:sp>
      <p:sp>
        <p:nvSpPr>
          <p:cNvPr id="23" name="箭號: 向右 22">
            <a:extLst>
              <a:ext uri="{FF2B5EF4-FFF2-40B4-BE49-F238E27FC236}">
                <a16:creationId xmlns:a16="http://schemas.microsoft.com/office/drawing/2014/main" id="{4EFC54D8-6FFA-45DD-9A38-BEBD149830F6}"/>
              </a:ext>
            </a:extLst>
          </p:cNvPr>
          <p:cNvSpPr/>
          <p:nvPr/>
        </p:nvSpPr>
        <p:spPr>
          <a:xfrm>
            <a:off x="13824855" y="733697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E68FCC4-D134-4F0C-ADFF-81026D257E11}"/>
              </a:ext>
            </a:extLst>
          </p:cNvPr>
          <p:cNvSpPr/>
          <p:nvPr/>
        </p:nvSpPr>
        <p:spPr>
          <a:xfrm>
            <a:off x="2699657" y="4378106"/>
            <a:ext cx="5181600" cy="12845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F5ED626-B52D-4F3B-90DB-0025B46ABED8}"/>
              </a:ext>
            </a:extLst>
          </p:cNvPr>
          <p:cNvSpPr/>
          <p:nvPr/>
        </p:nvSpPr>
        <p:spPr>
          <a:xfrm>
            <a:off x="2438402" y="9864498"/>
            <a:ext cx="3788227" cy="4204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語音泡泡: 橢圓形 27">
            <a:extLst>
              <a:ext uri="{FF2B5EF4-FFF2-40B4-BE49-F238E27FC236}">
                <a16:creationId xmlns:a16="http://schemas.microsoft.com/office/drawing/2014/main" id="{BA19888A-25D4-42ED-A9B4-5422906B758C}"/>
              </a:ext>
            </a:extLst>
          </p:cNvPr>
          <p:cNvSpPr/>
          <p:nvPr/>
        </p:nvSpPr>
        <p:spPr>
          <a:xfrm>
            <a:off x="8733745" y="9088666"/>
            <a:ext cx="3847637" cy="2754544"/>
          </a:xfrm>
          <a:prstGeom prst="wedgeEllipseCallout">
            <a:avLst>
              <a:gd name="adj1" fmla="val -114989"/>
              <a:gd name="adj2" fmla="val -146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Forgot to return value</a:t>
            </a:r>
            <a:endParaRPr lang="zh-TW" altLang="en-US" sz="3200" dirty="0"/>
          </a:p>
        </p:txBody>
      </p:sp>
      <p:sp>
        <p:nvSpPr>
          <p:cNvPr id="29" name="語音泡泡: 橢圓形 28">
            <a:extLst>
              <a:ext uri="{FF2B5EF4-FFF2-40B4-BE49-F238E27FC236}">
                <a16:creationId xmlns:a16="http://schemas.microsoft.com/office/drawing/2014/main" id="{579FD635-4A7A-4BC3-AE51-6D8C7E5F9791}"/>
              </a:ext>
            </a:extLst>
          </p:cNvPr>
          <p:cNvSpPr/>
          <p:nvPr/>
        </p:nvSpPr>
        <p:spPr>
          <a:xfrm>
            <a:off x="9960144" y="3931106"/>
            <a:ext cx="3847637" cy="2754544"/>
          </a:xfrm>
          <a:prstGeom prst="wedgeEllipseCallout">
            <a:avLst>
              <a:gd name="adj1" fmla="val -114989"/>
              <a:gd name="adj2" fmla="val -146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Do length check</a:t>
            </a:r>
            <a:endParaRPr lang="zh-TW" altLang="en-US" sz="3200" dirty="0"/>
          </a:p>
        </p:txBody>
      </p:sp>
      <p:sp>
        <p:nvSpPr>
          <p:cNvPr id="30" name="文字方塊 29">
            <a:extLst>
              <a:ext uri="{FF2B5EF4-FFF2-40B4-BE49-F238E27FC236}">
                <a16:creationId xmlns:a16="http://schemas.microsoft.com/office/drawing/2014/main" id="{440091B4-63EA-4F25-AB97-8659850AF682}"/>
              </a:ext>
            </a:extLst>
          </p:cNvPr>
          <p:cNvSpPr txBox="1"/>
          <p:nvPr/>
        </p:nvSpPr>
        <p:spPr>
          <a:xfrm>
            <a:off x="3853938" y="12494539"/>
            <a:ext cx="18872923" cy="1077218"/>
          </a:xfrm>
          <a:prstGeom prst="rect">
            <a:avLst/>
          </a:prstGeom>
          <a:solidFill>
            <a:srgbClr val="FFC000"/>
          </a:solidFill>
        </p:spPr>
        <p:txBody>
          <a:bodyPr wrap="square" rtlCol="0">
            <a:spAutoFit/>
          </a:bodyPr>
          <a:lstStyle/>
          <a:p>
            <a:r>
              <a:rPr lang="en-US" altLang="zh-TW" sz="3200" dirty="0"/>
              <a:t>It informs us that the problem has something to do with something being undefined and that it is related</a:t>
            </a:r>
            <a:r>
              <a:rPr lang="zh-TW" altLang="en-US" sz="3200" dirty="0"/>
              <a:t> </a:t>
            </a:r>
            <a:r>
              <a:rPr lang="en-US" altLang="zh-TW" sz="3200" dirty="0"/>
              <a:t>to this goal title length check.</a:t>
            </a:r>
            <a:endParaRPr lang="zh-TW" altLang="en-US" sz="3200" dirty="0"/>
          </a:p>
        </p:txBody>
      </p:sp>
      <p:sp>
        <p:nvSpPr>
          <p:cNvPr id="4" name="投影片編號版面配置區 3">
            <a:extLst>
              <a:ext uri="{FF2B5EF4-FFF2-40B4-BE49-F238E27FC236}">
                <a16:creationId xmlns:a16="http://schemas.microsoft.com/office/drawing/2014/main" id="{0EBE97A5-C538-4E2F-8E69-82EF678E34A6}"/>
              </a:ext>
            </a:extLst>
          </p:cNvPr>
          <p:cNvSpPr>
            <a:spLocks noGrp="1"/>
          </p:cNvSpPr>
          <p:nvPr>
            <p:ph type="sldNum" sz="quarter" idx="12"/>
          </p:nvPr>
        </p:nvSpPr>
        <p:spPr/>
        <p:txBody>
          <a:bodyPr/>
          <a:lstStyle/>
          <a:p>
            <a:fld id="{7D76EA92-C381-4B50-91E3-2F4ABB7301BD}" type="slidenum">
              <a:rPr lang="zh-TW" altLang="en-US" smtClean="0"/>
              <a:t>9</a:t>
            </a:fld>
            <a:endParaRPr lang="zh-TW" altLang="en-US"/>
          </a:p>
        </p:txBody>
      </p:sp>
    </p:spTree>
    <p:extLst>
      <p:ext uri="{BB962C8B-B14F-4D97-AF65-F5344CB8AC3E}">
        <p14:creationId xmlns:p14="http://schemas.microsoft.com/office/powerpoint/2010/main" val="1269234780"/>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1584</TotalTime>
  <Words>1775</Words>
  <Application>Microsoft Office PowerPoint</Application>
  <PresentationFormat>自訂</PresentationFormat>
  <Paragraphs>192</Paragraphs>
  <Slides>28</Slides>
  <Notes>28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Google Sans</vt:lpstr>
      <vt:lpstr>sf pro text</vt:lpstr>
      <vt:lpstr>Microsoft JhengHei</vt:lpstr>
      <vt:lpstr>Microsoft JhengHei</vt:lpstr>
      <vt:lpstr>Arial</vt:lpstr>
      <vt:lpstr>Calibri</vt:lpstr>
      <vt:lpstr>Calibri Light</vt:lpstr>
      <vt:lpstr>Century Gothic</vt:lpstr>
      <vt:lpstr>Office 佈景主題</vt:lpstr>
      <vt:lpstr>Debug React Native Apps</vt:lpstr>
      <vt:lpstr>Table of Contents</vt:lpstr>
      <vt:lpstr>Requirements</vt:lpstr>
      <vt:lpstr>Introduction </vt:lpstr>
      <vt:lpstr>What to Debug?</vt:lpstr>
      <vt:lpstr>How to Debug?</vt:lpstr>
      <vt:lpstr>Running the App on a Real Device &amp; Debugging</vt:lpstr>
      <vt:lpstr>Handling Error Messages: Syntax Error</vt:lpstr>
      <vt:lpstr>Handling Error Messages: Bugs in Your Codes</vt:lpstr>
      <vt:lpstr>Understanding Code Flow with console.log()</vt:lpstr>
      <vt:lpstr>Using the Remote Debugger &amp; Breakpoints: Launch</vt:lpstr>
      <vt:lpstr>Using the Remote Debugger &amp; Breakpoints: Set Breakpoints </vt:lpstr>
      <vt:lpstr>Working with the Device DevTools Overlay</vt:lpstr>
      <vt:lpstr>Debugging the UI &amp; Using React Native Debugger</vt:lpstr>
      <vt:lpstr>React Native Debugger: Console Output</vt:lpstr>
      <vt:lpstr>React Native Debugger: Sources</vt:lpstr>
      <vt:lpstr>React Native Debugger: Redux</vt:lpstr>
      <vt:lpstr>React Native Debugger: Elements</vt:lpstr>
      <vt:lpstr>React Native Debugger: Props and States of Elements</vt:lpstr>
      <vt:lpstr>React Native Debugger: Styles</vt:lpstr>
      <vt:lpstr>React Native Debugger: Profiler</vt:lpstr>
      <vt:lpstr>React Native Debugger: Network</vt:lpstr>
      <vt:lpstr>Debugging React Native in VS Code: Prerequisites</vt:lpstr>
      <vt:lpstr>Debugging React Native in VS Code: Enjoy Debugging!</vt:lpstr>
      <vt:lpstr>Top 8 Tools for Debugging React Native Applications</vt:lpstr>
      <vt:lpstr>Wrap Up</vt:lpstr>
      <vt:lpstr>Maybe the Best Debugging Tool For You Is Yet to Come</vt:lpstr>
      <vt:lpstr>Useful Resources &amp;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 React Native Apps</dc:title>
  <dc:creator>Jack Lin</dc:creator>
  <cp:lastModifiedBy>Jack Lin</cp:lastModifiedBy>
  <cp:revision>11</cp:revision>
  <cp:lastPrinted>2022-01-06T06:25:43Z</cp:lastPrinted>
  <dcterms:created xsi:type="dcterms:W3CDTF">2022-01-03T08:32:48Z</dcterms:created>
  <dcterms:modified xsi:type="dcterms:W3CDTF">2022-01-06T09:22:40Z</dcterms:modified>
</cp:coreProperties>
</file>